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40"/>
  </p:notesMasterIdLst>
  <p:sldIdLst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slide" Target="slides/slide37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slide" Target="slides/slide36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notesMaster" Target="notesMasters/notesMaster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4" Type="http://schemas.openxmlformats.org/officeDocument/2006/relationships/tableStyles" Target="tableStyles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theme" Target="theme/theme1.xml" 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 /><Relationship Id="rId3" Type="http://schemas.openxmlformats.org/officeDocument/2006/relationships/image" Target="../media/image12.wmf" /><Relationship Id="rId7" Type="http://schemas.openxmlformats.org/officeDocument/2006/relationships/image" Target="../media/image16.wmf" /><Relationship Id="rId12" Type="http://schemas.openxmlformats.org/officeDocument/2006/relationships/image" Target="../media/image21.wmf" /><Relationship Id="rId2" Type="http://schemas.openxmlformats.org/officeDocument/2006/relationships/image" Target="../media/image11.wmf" /><Relationship Id="rId1" Type="http://schemas.openxmlformats.org/officeDocument/2006/relationships/image" Target="../media/image10.wmf" /><Relationship Id="rId6" Type="http://schemas.openxmlformats.org/officeDocument/2006/relationships/image" Target="../media/image15.wmf" /><Relationship Id="rId11" Type="http://schemas.openxmlformats.org/officeDocument/2006/relationships/image" Target="../media/image20.wmf" /><Relationship Id="rId5" Type="http://schemas.openxmlformats.org/officeDocument/2006/relationships/image" Target="../media/image14.wmf" /><Relationship Id="rId10" Type="http://schemas.openxmlformats.org/officeDocument/2006/relationships/image" Target="../media/image19.wmf" /><Relationship Id="rId4" Type="http://schemas.openxmlformats.org/officeDocument/2006/relationships/image" Target="../media/image13.wmf" /><Relationship Id="rId9" Type="http://schemas.openxmlformats.org/officeDocument/2006/relationships/image" Target="../media/image18.wmf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1:06:26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15160 13980 318,'-10'10'47,"2"0"-19,2-3-13,2-1 3,0-3-9,2 3-7,-2-2-1,4-4-9,-2 7-10,2-7-25,0 0-83,0 0 43</inkml:trace>
  <inkml:trace contextRef="#ctx0" brushRef="#br0" timeOffset="2768.95">18357 14628 519,'0'0'97,"-2"5"-5,2-5-4,-3 7-12,3-7-6,-1 3 0,1-3 3,0 0 0,-2 7 4,2-7-6,0 0-3,0 0-5,-2 5-8,2-5-1,0 0-6,0 0 1,-2 4 1,2-4-4,0 0-4,0 0-7,0 0 5,0 0 1,0 0 6,0 0 3,17-2 8,0-2-2,6-6-4,11 0-8,12-5-2,25-7-4,12-4-5,8-3-4,8-3-14,-1 1-55,4-4-78,-7-3-128,-2 0-420,-8-1-161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1:11:2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 1278 585,'-2'-8'190,"-3"2"-77,3 1-25,-3-2-14,1 0-22,0 2-6,2 0 0,-2 0-10,0-1 8,1 3 6,3 3 4,-6-8 0,4 4 3,2 4 10,-4-5 11,4 5 2,-2-4 8,2 4-3,-4-6 3,4 6-1,0 0-6,0 0-8,0 0-8,0 0-10,0 0-7,-14 10-4,10 3-4,0 5-2,-3 6-3,0 10-1,3 3-3,-1 2-1,0 4-3,3 2-2,0-1 0,2 2-5,0 0 0,0-5-1,0-1-5,0-2 3,0-5-1,0-3-2,0-3-2,0-3-1,2-4 10,-4-3 14,2 1 13,0-3 11,2-5-2,-2-2-4,0 0-8,0-4-2,0-4-7,0 0-7,0 0-1,7-16-2,-2 4-4,-1-5-3,2-1 0,0-3-4,2-4-3,1 2 1,-1-1-5,5 2-3,0 0 1,-3 2-2,4 2 0,0 1-2,-2 2-1,4 5-4,-2 2 5,3 2-2,-2 2 2,0 4-3,2 4 5,0 2-2,-3 2-1,1 2 1,0 5 5,0-1-5,-3 3 7,1 0-3,-3 1 1,-1 1 1,0-2 0,-2 1 0,-3-1-19,2-2-15,-2 0-31,-1-1-31,1-2-40,-2 0-46,2-3-36,-2 2-40,0-6-115,-2 0-94,4-1-141,-4-4-98</inkml:trace>
  <inkml:trace contextRef="#ctx0" brushRef="#br0" timeOffset="248.89">2681 1497 1737,'0'-13'44,"3"-1"25,-3 3 23,-3 1 23,3 3 10,0 1 6,0 1-10,0-2-11,0 7-14,-1-7-12,1 7-10,0 0 0,0 0 0,-10 25-5,9-10 3,-1 5-2,0-2-2,0 10-2,0-4-9,0 2-2,2 2-12,2-1 0,0 1-3,2 0-3,-2-2-1,5-1-9,-2 0-27,4-3-25,-2 0-32,2-5-43,-4-3-45,10 1-60,-1-6-50,0-1-123,1-3-104,-3-1-192,2-2-170</inkml:trace>
  <inkml:trace contextRef="#ctx0" brushRef="#br0" timeOffset="687.89">3031 1617 1844,'-2'-16'39,"-2"6"30,1 0 21,2 0 15,-1 5 6,0-1-2,2 2-9,-2-1-14,2 5-10,0 0-9,0 0 4,0 0 1,12 16-7,-1-4 1,-3 2-7,1-1-2,4 6-8,-1-2 1,-2 0-6,3 0-8,-2 2 4,-3-4-5,1 1-3,-2-3 1,-1 0-2,0-3-1,-2 0-1,1-2 0,-1 1 1,-2-4-7,2 1-1,-4-4-3,0-2-2,0 0 0,0 0-5,0 0-2,-10-17-4,7 5 1,-1-3-2,2-4-2,2-1 1,0-4 0,0 0-3,2-3 10,2 2-8,1 0-2,1 4-2,0 0-4,0 4 2,6 2 1,-2 4-2,4-1 5,2 4-7,0 4 11,0 4 5,5 3 3,-5 1 4,2 3 0,0 3-3,1 1 5,-1 2 1,-2 2-3,-1 1-4,-2 1 4,2 0 2,-5 0-4,3 2-22,-4-2-28,-1-1-34,-2-3-38,0 0-50,-2 0-57,4-2-57,-6-2-97,4-4-84,-2 1-8,4 0-137,3-4-97</inkml:trace>
  <inkml:trace contextRef="#ctx0" brushRef="#br0" timeOffset="950.67">3779 1409 1605,'0'-9'79,"0"-1"21,0 1 18,0-1 10,0 5 1,2-2-5,-2 0-10,0 7-14,2-6-12,2 4-4,-4 2 9,20 2 7,-8 6 3,4-1 3,7 5-4,-3 3-9,2 0-5,-1 4-4,2 5-13,-2-2 3,0 2 0,-2 0-8,-3 3-3,-2-1-3,-5-1-2,-5 2-11,-2-2-9,-2 2-26,-2-1-19,-4-1-31,-5-1-47,-2 0-48,0-4-58,1-1-58,-6-4-101,4-1-153,-3-1 19,2-3-183,0-3-163</inkml:trace>
  <inkml:trace contextRef="#ctx0" brushRef="#br0" timeOffset="1816.41">5606 1601 1722,'0'0'-74,"2"-8"24,-2 8 15,3-9 14,-3 6 28,0 3 19,0 0 16,0-10 16,0 10 9,0-4 9,0 4 6,0 0 6,0-7 4,0 7 8,0 0 3,0-5 2,0 5 1,0 0 4,1-7-2,-1 7 1,0-5-14,0 5-5,3-10-5,-3 4-8,0 2-8,-3-7 2,3 4-8,-1-3-4,-4 0-1,3 2-13,-2-2 7,0-2-11,-2 1-6,-2 0 2,3 0-6,-3 3-9,-3-1 0,0 2-2,1 1-6,-6 1 0,4 3 5,0 2-8,-5 2-5,1-1-2,2 7 1,-5-1-3,6 7 3,-2 2-5,0-1-1,3 1 6,3 2-5,1 3 3,2-4-3,2 2 0,2 2 3,2-4-2,2 2 1,0-2-3,0-2 7,4 1-4,0-4 0,2-1-3,-1-2 2,4-3-1,-3-3-2,3 1 2,-3-4 0,2-1-2,2-3 4,-4 0-3,2-5 3,1-1 0,-3-2 2,1-3 2,-1 0 1,-1-1 12,-1-1 7,-1 0 7,0 3 4,-1-2 8,2 3 10,-2 1-5,0 3-4,-2-1-6,0 3-8,1-1-8,0 0-10,-1 4-3,2 3 0,-4 1-1,0 0 1,7 10-3,-3-3 1,-2 3-1,3 1 1,-2 4 1,4 0 0,-4 2-1,7-2-18,-2 4-29,3 1-27,-2-3-34,1-1-40,0-1-52,1-2-49,2 0-42,-3-4-80,1-1-112,1-3-36,0 2-181,-4-4-185</inkml:trace>
  <inkml:trace contextRef="#ctx0" brushRef="#br0" timeOffset="2246.47">5826 1512 1819,'2'-18'4,"-2"1"42,0 7 39,3-2 24,-3 5 13,0-1-4,0 1-10,0 1-9,0 1-15,0 5-8,2-5-11,-2 5-3,0 0 1,0 0 2,15 19 0,-10-7 3,0 0-2,4 5-1,-3 0-2,1-2-5,-1 3 0,1 0 0,-1-1-5,-2 0-8,0 0 2,0-3-9,0 1 5,-2-6-5,2 3-4,-2-2 3,-1-3-3,-1-1-4,0-1 0,-1-1-4,1-4 2,0 0-1,0 0-3,-18-9-9,16 1 1,-2-2-1,-1-3-5,4-2-5,-1-2 6,2-3-6,2 3 0,2 0-6,2 0-1,-2 0 0,4 2-4,4 1 6,-2 2-8,0-1 3,3 6 0,4-1 1,-2 3 1,2 3 0,-2 2-3,4 4 7,-2-1-1,-3 5 2,5 3 1,-3 3-5,-2 1 3,-2 0 1,2 0 4,-4 3-4,-1 1 2,-3-4-6,-2 2-22,2-1-22,-3-3-41,-1 0-50,-2-2-58,0-1-70,-2-2-114,2-2-127,-3-1 29,1-1-169,2-4-142</inkml:trace>
  <inkml:trace contextRef="#ctx0" brushRef="#br0" timeOffset="2672.28">6252 1327 1869,'0'-21'62,"0"6"39,0 2 23,0 4 14,0-1 9,3 3-15,-3 0-11,0 2-11,2 0-22,-2 5-4,0 0-1,0 0 10,21 10 0,-12 2-2,3 3-11,0 4 5,2 3-5,0 4-4,1 3-5,-2 1-5,0-1-1,-3 1-6,-2-3-4,-2-1-1,2-1-10,-4 0-4,0-6-4,0-2-5,-3 0-4,2-3 1,-1-3-7,-4-2-7,2 0-6,-3-4-9,3-5 3,-5 2-2,5-2-6,0 0-1,-10-9 1,8-1-11,-2-2-1,4-3 6,0-1 7,4-2-5,0 1 1,0-1-1,2 1 2,-3 2-1,4 2 1,2-1 3,-4 2-5,9 2-4,-1 0 9,-1 2-7,6 3 2,-5 3 6,3 0-3,1 4 0,0 2 6,0 3-4,-2 0-1,-1 3 3,-1 0-8,0 2 10,-3 1 1,1-2-3,-5 3-20,1-1-19,-5 0-38,-2-3-56,-2 1-77,-1-2-100,-1-1-181,-4 1-20,-1 1 59,1-4-150,0-2-104</inkml:trace>
  <inkml:trace contextRef="#ctx0" brushRef="#br0" timeOffset="2828.72">6489 1257 1707,'-2'-19'105,"0"4"11,0 3 5,0 1 4,0 3-7,2 1-11,0 2-13,0-2-14,0 1-45,0 6-45,2-5-38,-2 5-66,0 0-70,0 0-157,25 11-309,-18-4-147</inkml:trace>
  <inkml:trace contextRef="#ctx0" brushRef="#br0" timeOffset="3232.44">7010 1448 1869,'8'-8'102,"-3"-1"24,2-3 12,-3 2 7,2-5 6,-4 4 8,3-3 13,-4-1 5,2 5-4,-3-4-11,2 2-5,-2 0-9,0 2-12,-2 2-13,-1-2-18,0 2-11,-4 1-11,-1 3-10,-1 0-6,-2 2-9,1 2-9,-2 2-7,0 2-11,2 0-16,0 2-17,-1-1-8,3 2-7,-1 3 3,2 0-2,3 2-6,2-3-2,2 4 3,2-2 4,5 4-1,-1 0-1,3-1 3,3 3 3,3-2 4,3 3-5,0-3 3,-2 2 2,4-4 1,-1 3 1,-1-1-2,-5-1 3,2-4-1,-3 1 11,0 0-8,-1-4-3,-5 1 14,2-1 5,-4 2 3,1-4-3,-5 0 4,0-5-1,-9 10-7,1-8-24,0 2-26,-5 0-26,0-2-41,0-2-59,1-2-65,-1 2-61,-4-4-97,7-2-116,-3-1 0,2-1-177,2-4-177</inkml:trace>
  <inkml:trace contextRef="#ctx0" brushRef="#br0" timeOffset="3718.43">7184 1344 1806,'8'-5'59,"-1"1"28,-2 2 10,-5 2-2,6-3 1,-6 3 2,6-3 3,-6 3 8,0 0-3,8 10-1,-5-3-5,-1 3-1,2 0-4,2 3-5,1 0-9,-1 0 1,5 1-11,-3 2-6,4-1 0,0-3-12,0 5-2,0-6-1,1-2-8,0 0-3,1-3 2,-1 0-5,1-1-9,-2-5 0,-1 3 0,1-3 2,-1-3-6,0-2-3,-3-1-2,-2-1 2,0-1-6,1-4-3,0 2-7,-4-1 1,2 2 4,-1 0-2,-2 1 0,0 3-10,0-1-3,0 1-3,-2 5 1,0 0 3,3 16 1,-1-5 1,-2 4 1,2 6-4,0 4 6,0 4-4,0 3 3,1 5 3,-1 2-2,0 2 2,2-3-1,-2 1 3,0 0 0,-4-1-2,2-4 2,-4 3 0,-2-4 2,-3 0-5,-2-5 0,1-4 9,-3-4 0,-4-3-4,-2-1 14,-2-5-16,0-3 3,-2-5-8,3-3 4,-1-1-1,0-3 2,-3-5-4,4-3 5,0-4-5,6-2-14,1-6-12,1-4-20,5 0-31,2-3-30,5-1-31,5-7-33,4 3-42,5 0-28,3-2-36,3-2-114,0 6-86,4 0-183,-1 7-155</inkml:trace>
  <inkml:trace contextRef="#ctx0" brushRef="#br0" timeOffset="4357.77">7721 1366 1770,'5'-5'67,"-3"3"26,3-3 17,-5 5 12,4-3 9,-4 3 2,7-3-3,-7 3-19,0 0-10,6-2-13,-6 2-8,4 10 3,0-2 1,0 1 4,2 5-4,1 1-5,-1 2-2,1 0-9,-1 4-1,3-1-6,-3-2-13,0-1 2,-1-2-4,-1 1 3,0-3-1,0-2-7,-1-1-2,1-1 0,-2-2 2,0 1-8,0-6 1,-2-2-12,0 0 5,0 0-5,0 0-4,0 0-3,-2-20-4,2 8-3,0-1-6,0-2-2,0-5 0,2 3-1,-2-1-5,4 0 4,-2 3-2,0 0 3,2 2-8,-2 0 0,4 4-5,-2 2-1,2-1 7,4 6-2,1 1-5,-1 2 6,3 5-2,4 0 9,-3 3-6,4 4 6,-2 1 6,2 1-9,-1 2 3,-1-1-3,0-1 2,-5 0 5,0-2-5,0-1 8,-3 0 3,1-3 6,0 0 7,-3-1 2,-2-2 0,0-1-5,-2 0 0,1-2 2,-3-3-5,0 0 4,0 0-7,0 0 0,-11-13-7,9 3 3,-2 1-1,2-3 0,0-2-2,-1-1-10,3-5-1,0 2-2,3 1-4,-1 0 4,2 0-5,0 2 9,2 1-9,2 1 5,2 2-4,0-1 3,0 2-2,6 5 11,-4-1-8,3 2 6,2 4-8,0 0 2,-4 7 5,6-2 4,0 5 5,-2 1 8,2 2-2,-3 0 3,0 3 3,-2-2-5,-1 2-2,2-1 2,-4-2-2,-3 2-19,0-2-27,0 0-34,1 0-55,-2-4-55,-1 3-68,0-2-64,0-3-100,-1 1-104,4-1 20,-3-3-152,0-1-144</inkml:trace>
  <inkml:trace contextRef="#ctx0" brushRef="#br0" timeOffset="5702.17">8588 1472 1789,'2'-12'101,"1"3"20,-2 0 11,-1 1 11,3-2 6,-1 5-5,0-2-16,0 0-7,-2 4-16,1-3-12,-1 6-13,7-2-2,-7 2 0,0 0 12,16 13 2,-9-3 6,2 2-1,-1-1-3,2 0 0,-4 5-5,1-3-2,0 1-5,2 1-5,-3-4-9,0 2-7,-1-3-6,-1-1-1,0 1-2,-1-5-1,1 3-3,0-2-1,-2-3 0,-2-3-9,2 4-1,-2-4-7,0 0-8,0 0-7,-2-21-4,2 12-8,0-2-3,0-5-8,2 1-4,0-4 0,0-1-4,2 3-3,0 1 5,2-1 0,-2 4-3,-1-1 0,2 1-7,1 5 0,0 0 5,1 5 0,1 1-1,3 2 4,-2 3-1,1 4 6,0-2 2,2 4 5,0 3-5,-2-2 7,-1 0-5,2 4-2,-3-2 2,1-3-3,-3 2-15,0-2-7,-2-2-2,2-2 4,-1 1 8,0 0 3,-3-1 3,0-2 0,-2-3-3,0 0 2,0 0 1,0 0 3,0 0-1,0 0 6,0 0-7,-4-17 7,2 7-1,4 0 1,0-2-4,0 1 3,2 0 4,2-3-8,0 4 6,5-2-1,-2 2-2,1 1 2,1-1 2,1 3-3,4 0 0,-2 2 7,3 2-5,-4 0 5,2 6 0,1-2-2,0 6 0,-2-2 12,3 4 8,-2 5 9,2-3-1,-4 5 1,4-3 4,-4 0 0,-3 0-6,5-2 2,-5 2 1,1-1-5,-1-2 0,-1-3 2,2 3 0,-3-3 0,-1-4 1,2 1-3,2-4 1,-1 0-3,1-3 1,-2-1-4,1-1-1,-1-4-4,0-3 3,-1 0-6,-2-3 3,2-2-3,-2 0-2,0 0 1,-2-2 0,0 2-2,0 0-1,-2 2 0,0-1-1,0 5-1,-2 0-2,2 1-3,-2 3-3,0-1-6,0 1 3,0 7-6,-6-1 7,6 1-2,0 0 7,-10 16-8,8-7 1,-2 4 6,4 0-2,0 2 3,2 3 4,2 1 2,2-2 3,-2 2-1,4-2 4,-1-2 0,2 2 5,1-3 1,-1-2-2,1-1-1,-2-2 5,4 0 3,-4-6-2,0-2 1,0-2-4,-8 1-1,18-10-4,-12 0-1,0-2 3,1-5-5,-3-5-16,2-2-12,-2-4-7,0 1-11,1-3 3,-3 2 0,1-2 4,-1 3 0,-2 1 10,1 0-1,-1 6 1,3 0 16,-3 3 1,0 0-7,0 3 1,2 3 1,-2 0-3,2 2-1,0 3-7,-2 0 6,0 6-4,8 0 7,-8 0 1,11 12 0,-4-3 3,1 4 3,-1 2-4,5 6 10,0 3 9,2 2-9,-2 2 8,0 3 3,2 0-6,-2-1 3,-1-2-1,-3-1 1,1-4 3,-3-2-3,1-2 0,-1-4 0,-2 1 4,0-3 3,0-4 8,-2-1-3,-1 0 2,2-7-4,-3-1-3,0 0-4,0 0-1,0 0 3,2-17-6,-2 5 4,6-1-6,-4-2 1,2-3-8,0-1-3,4-1 6,0-1-4,1 4 0,2 2-4,-3 0-2,3 4 0,1-1-3,1 4 4,2 0-9,0 4 7,2 3-2,0-1 4,1 4 1,0-1-6,-2 3 7,2 2 2,-4 1-3,1-2 1,-2 1-4,0-1 6,-3 3 6,-2-3-6,1 1 2,-2 0 6,-3-1-1,-2-1-2,0 0-1,-2-4 6,0 0 3,0 0-6,0 0 4,0 0-4,0 0 1,-24-8-10,20 3 7,0-1-14,-2-1-11,2-5-24,0 3-25,2-5-25,-3-1-27,3-2-40,2 0-44,0-1-38,7 2-23,-1-3-31,6-1-124,-2 3-64,0 2-186,0 2-168</inkml:trace>
  <inkml:trace contextRef="#ctx0" brushRef="#br0" timeOffset="5826.31">10180 1019 1868,'3'-4'36,"-1"-1"21,0-2 6,1 5 7,-3-5 6,0 7 3,5-9-7,-1 5-13,-4 4-7,1-6-39,-1 6-47,9-4-33,-9 4-36,0 0-33,11 8-36,-11-8-101,3 9-292,-1-1-66</inkml:trace>
  <inkml:trace contextRef="#ctx0" brushRef="#br0" timeOffset="6017.92">10244 1134 1546,'4'12'2,"-2"2"52,5-1 39,-5 1 30,5 1 17,-3 0 16,0 3 9,0-1 1,2-2-9,0 2-2,2 2-10,-2-2-18,2-2-8,0 4-8,1-2-18,-3-1-1,3-1-20,0 0-30,1-3-36,0 1-36,2-4-37,-4 0-43,4-1-38,-1-1-37,2-5-22,-3 1-9,2-3-9,-2-3-11,2-2-23,-1-4-381,1-1-137</inkml:trace>
  <inkml:trace contextRef="#ctx0" brushRef="#br0" timeOffset="6228.68">10560 1364 1642,'12'-27'-63,"-1"4"42,-1 2 43,-3 4 32,0 0 43,-2 3 35,2 2 32,-1-2 20,-1 3 19,-1 1 8,0 1 0,-2 0-3,2 2-17,-1 1-15,-1 1-18,-2-1-19,0 6-10,0 0 4,0 0-2,0 0-10,-19 24-4,10-10-10,3 7-9,-2 2-8,1 0-8,3 1-10,-1 1-4,5 2-5,2 0-7,1-3-3,3 2-8,4-2-18,8 1-28,7-4-46,14 1-69,3-5-89,3-1-119,6-7-169,5 1-140,1-8 66,3-4-356,19-8-404</inkml:trace>
  <inkml:trace contextRef="#ctx0" brushRef="#br0" timeOffset="7150.41">12171 1154 1485,'-2'-9'266,"-2"-2"-69,2 1-12,0 3-17,-2-1-5,2 1-10,2 2-7,-2 1-19,2 4-7,-2-8-17,2 8-6,0-5-18,0 5-15,0 0 1,0 0-10,2 17 14,2-4-1,0 4 1,2 7-7,0 0 2,3 1-2,-3 3 2,3 3-9,0-1-4,-1-3-1,-2 1-5,-2-4 1,0-5-6,3-1-1,-4-1 1,3-3-2,-2-1 4,0-3 4,-2-2-8,0-7-1,-2-1-4,0 0-7,0 0-2,8-19-3,-3 6-3,-3-2 1,4-3-3,-5-2-2,7-4-1,-4 4-4,0 1 0,1 2-3,-1 2-2,0 1-2,0 1-7,0 4-1,-1 2-2,2 4 2,5 1 2,-10 2 6,18 10 4,-5-3 7,1 3 2,4 4 5,-2 1 2,1 2 3,0-3 0,1 3 1,-1-5 0,-5 0 1,1-1 6,-2-2 12,-1-1 13,-2-2 12,4-5-2,-2 1-2,-2-4-1,3-1-7,-3-3-1,-1-1-5,2-4-8,-5-1-1,0-4-6,-2 1-4,0-2-21,-2-1-30,-2-4-28,-2-1-41,0-2-46,-1 1-43,-1-3-46,-3 2-41,1 0-55,1 0-40,-3 1-108,4 0-124,-3 0 37,2 2-264,3 2-303</inkml:trace>
  <inkml:trace contextRef="#ctx0" brushRef="#br0" timeOffset="7719.96">12614 727 2214,'4'-5'13,"-3"-1"25,2 0 26,-1 2 18,-2 4 3,4-5-2,-4 5-10,5-3-13,-5 3-5,5 12 7,-3 0 8,2 5 2,0 5 6,0 5 5,4 7-2,-1 1-3,6 9-2,-4 0-8,5 4-6,0-3-6,-1 2 1,2-1-10,-2 0 0,-1-4-10,-3-6 6,2-3-13,-5-7 1,0-3-3,0-1-4,2-4 4,-4-3-5,0-5 1,-2-3-5,2-2-6,0-5 6,-4 0-6,0 0-8,13-16-3,-7 5-8,1-5-5,-1-1 1,3-2 2,-3 2 0,0 2 1,0 0-4,1 1-1,0 1 1,-3 4-5,2-1 4,-2 3-3,0 0 0,1 3 2,5 4 1,-10 0 1,24 4 1,-12 1 8,3 0 0,2 2 4,0 1-3,2 2 7,2-3-2,-1-1-4,-2-1 7,1 2-3,0-6 3,0 1-5,1 0 3,-2-4 3,2 0-4,-4-2 2,-1-3-1,0 1 0,-2-3 0,-3-1 2,-2-1-4,0-3 2,-2 1-3,-4 0-2,-2 0 1,-2 1 6,0-1-5,0 3 5,-4-1-9,-1 2-5,2 2 0,-3 1 6,0 4-5,-1 0 6,1 2-8,8 0 2,-13 2 1,9 5-4,-1-2 4,3 3 0,2 1-4,2 1 5,5-1 3,1 4 6,3-4-21,2 4-24,1-4-36,4 1-41,-2-3-56,5 0-55,1-2-51,-2-2-109,0 2-103,1-3 26,-4-2-83,2 2-51</inkml:trace>
  <inkml:trace contextRef="#ctx0" brushRef="#br0" timeOffset="8114.14">13634 1160 1460,'5'-12'27,"-3"3"36,0 1 31,-1 1 16,2 2 4,-1 0-11,1 1-11,-2 0-14,-1 4-11,5-4-6,-5 4 1,0 0 6,11 15 3,-7-11 7,2 6 1,-2 4 3,2-3 5,2 5-2,-2-1-6,-2 0 3,2 0-8,-2 1-3,0-4-2,1 2-3,-1-3 5,-2-1-10,0 1 1,0-4 0,-2 1-7,0-1-7,2-4-4,-2-3-4,-4 6-1,4-6-3,0 0-3,0 0-7,-13-9-9,9 2 2,0-1-3,2-2 3,0-2 0,0-1-8,4 0 4,0-2-4,0 1-8,2 1 5,3-1 0,-1 0-7,5 3 4,-3 2-6,5 0-1,-1-1-2,4 4-3,-2 1 7,1 2 0,2 2-10,-2 1 5,-2 1 1,4 3-3,-5 0 2,3 4 4,-2 1 0,-1 1 2,-1 0 2,-3 3-22,1-2-28,-6 2-52,3-1-69,-2 2-82,-3-4-77,6 4-159,3-1-34,3 3 66,8-1-103,7 0-60</inkml:trace>
  <inkml:trace contextRef="#ctx0" brushRef="#br0" timeOffset="8631.76">15142 1109 1801,'4'-8'172,"-2"4"-9,0 0-14,2 1-10,-4 3-19,0 0-14,0 0 5,0 0-2,0 0 4,8 19-6,-6-7-9,0 6-3,0-1-3,-1 0-6,2 4-6,-1-2-2,0 3-11,0-4 2,-2-1-8,2 2-3,1-3-3,-3-3-6,0 0 0,2-3-4,-2 1 10,0-4 6,0 0-5,0-4-7,0-3-6,0 0-2,0 0-6,0 0-3,-5-18-3,5 6-4,0-1-2,0-4 0,3-3-2,-1 1-5,0-1 0,1-4-1,0 6-5,2-1 9,-3 3 2,0 1-4,2 0-3,-2 6-9,0-4-8,3 9 5,0-3-2,4 7-3,1 2 4,4 5 2,0 1 1,6 6-4,-3 1 4,1 2-2,2-1 5,1 4-1,-2-3-1,-2 0-1,-3-1-1,2-3-3,-4-1 6,1-3 5,-2 1 3,-3-4 21,-1-2 5,4-3 6,-4-1 10,-7 0 5,16-8-1,-10 0-4,2-2-4,-5-4-6,4-1-2,-3-2-6,-1-2-4,-1-4-25,-2 0-36,0-3-36,-2-1-48,-1-2-38,3 5-46,-2-2-46,0 6-59,2 1-53,-2 3-105,0 3-130,4 2 43,-2 1-241,4 2-275</inkml:trace>
  <inkml:trace contextRef="#ctx0" brushRef="#br0" timeOffset="8764.37">15651 962 2030,'8'4'-12,"1"-3"39,-3-1 21,2 2 8,1-2 0,4 0-5,-3 2-5,6-2-6,2 0-3,1 2-35,3-2-58,-2 4-65,2-4-64,-1 2-153,-4 2-234,-3-1-73</inkml:trace>
  <inkml:trace contextRef="#ctx0" brushRef="#br0" timeOffset="8927.99">15795 1169 1673,'-4'4'104,"0"0"18,4-4 11,-3 8 5,3-8 1,-2 4-9,2-4-4,0 0-16,15 0-3,-3 0-31,1 0-51,2-4-76,4 1-86,0 1-75,2-1-63,7-1-149,0 0-183,-3 0-106</inkml:trace>
  <inkml:trace contextRef="#ctx0" brushRef="#br0" timeOffset="9606.51">16304 1145 1630,'0'0'17,"6"3"22,-6-3 26,0 0 18,8 3 19,-8-3 9,0 0 6,10 1 2,-3-1 1,-7 0-4,15 0-8,-5 0-14,1 0-3,2 0-9,6-1-8,-3-4-6,2 2-3,0-1-7,-1-1-5,1-2-5,-4 1-8,1-3 8,0-1-6,-5 1-1,3 0-4,-5-4 1,1 1-3,-2 0-4,-5 3-4,0-1-3,-2 1-4,-4 0-7,-3 2 0,-2 2-5,1 0-1,-2 2-6,-2 1 0,5 2 0,-4 2-1,-1 2-2,2 3 3,3-2-1,-2 2-1,0 5 0,3-5 5,2 6 2,2-2 2,2 2 3,2 0 10,0 0-8,4 2 7,0-4 2,8 3-10,-2-4 6,2-1 2,2 1-12,3-2 4,-3-3 2,4-2-5,-2-1 2,2-2 3,-1 0 3,-2-2 7,0-3 10,-1-3 5,2 1 2,-4-2-3,3-3 5,-3-3-2,2 0 0,-2-3-5,0 0 0,-4-1 2,3-1 12,-5 5 4,1 2 6,-3 0-3,1 1-4,-1 0-11,0 3-9,-2 1-7,0 3-8,0-2-9,2 7-3,-6 0 2,10 0 0,-10 0 1,10 11 0,-4-4-3,3 2 4,0 3-3,-1 2-1,3-1 4,-1 0-3,3 0 2,-2 0-3,-1-2 0,0 2 2,2-2 1,-4-3 1,-1-1 2,1 0 1,0-3 6,0 2 15,1-4 11,-1-2 10,1 0 5,-1-2 1,1 0-1,0-3-6,-1-1-6,-1-2-4,3-3-4,-4 0-2,0-2-7,1-3-20,-3 3-20,-1-4-23,1 5-33,-4-1-47,0 1-41,0-1-43,-2 1-44,-3 2-53,1-1-49,-5 2-72,1 0-138,2-1-19,-3 3-285,2 0-341</inkml:trace>
  <inkml:trace contextRef="#ctx0" brushRef="#br0" timeOffset="10201.79">17377 872 2170,'0'0'-43,"10"5"31,-6-5 13,-4 0 2,8 5 11,-5-2 17,2 2 29,-1 2 15,0-1 8,-1 3 0,2-1-1,0 2-6,-1 0-3,2 2-8,-2 0-4,-2-3-7,2 1-3,1 0-1,0-2-4,-1 1 1,-2 0-2,0-3-3,1 1-4,0-1 5,1 0-2,-2-3 0,0 4 1,2-5-6,-1 3 4,-3-5 4,6 8-14,-3-4 1,-3-4-2,2 5-4,-2-5 0,4 4-8,0-2 0,-4-2 1,0 0-4,13 0 11,-13 0-9,12-4-2,-8 0 1,3 1 1,-3-4-3,3 2-7,-3-2-1,0-2-4,0-2-10,0 2 0,0-1-1,-4-2-9,0 2 2,0-2-1,0 0-1,-2 1 2,0 0-2,-2 2 5,2-3 1,-2 4-2,0-1 5,2 1-1,-2 1 4,-1-2-2,1 1-5,-1 3 5,1-1-2,0 3-3,-2-1 1,-1 2 0,7 2 3,-16-2-3,16 2 4,-20 5 2,8 1-4,1 0 3,-2 4 2,0 0-2,1-1 3,-1 2-1,2 3 2,1-2-1,2 2 2,0 1-1,-1-1 2,6 1 2,-1-1-3,1 4 0,6-4 5,-3 0 1,4 3-4,3-5 5,2 2-1,3-3 1,3 3 0,4-1-4,2-2-17,3-3-19,-2 0-38,2-3-35,-3-1-44,3-2-44,-2-4-43,0 1-97,-1-4-98,-4 2-185,-3-3-119</inkml:trace>
  <inkml:trace contextRef="#ctx0" brushRef="#br0" timeOffset="10609.86">17765 895 1757,'2'-8'22,"0"3"6,-2 0-2,0 5-4,4-5 4,-4 5 41,0 0 17,0 0 12,12 15 10,-5-7 3,-3 3 10,2 1-2,1 1 3,-3 1-7,2 1-2,-1 0-5,-1 3-9,0-3-7,0-2-3,-2 2-8,2-4-15,-2 1-6,0-2-2,1 1-2,0-3-2,-3 1-4,2-1-1,-2-3 9,2-1 3,-2-4-5,2 5-7,-2-5-8,0 0-3,0 0-4,0 0-3,0 0 2,4-17-8,-2 10 5,2-4-8,0 0-8,4-3-5,1-1-8,4-1-2,0 1-4,1 3 3,0-1 0,-2 2-5,0 1-6,4 3 0,-4 2 2,1-2 0,1 6 0,0-1 4,-2 4 1,2 2-3,2 3-1,-6 1 5,1 1 0,-1 4 5,-1 0 4,-2 1-11,-3 3-13,0-2-53,-6 2-66,0 1-85,0-5-82,-5 2-179,1 2-38,-3 2 48,1 2-140,3-1-115</inkml:trace>
  <inkml:trace contextRef="#ctx0" brushRef="#br0" timeOffset="10806.95">19416 1364 2051,'10'-5'262,"-1"0"8,-2 2 6,-3 0-7,0 1-14,-4 2-28,6-2-24,-6 2-25,7-3-37,-7 3-70,0 0-79,8-2-81,-8 2-92,0 0-71,0 0-77,-2 7-190,2-7-19,-19 8 69,6-3-150,-6 2-116</inkml:trace>
  <inkml:trace contextRef="#ctx0" brushRef="#br0" timeOffset="12154.4">4821 3606 1953,'0'0'321,"-12"0"-129,12 0-62,-7-2-22,7 2-5,0 0-2,-13-2-6,13 2-23,-4-2 2,4 2-8,0 0-5,0 0-10,0 0-1,0 0-10,0 0-8,0 0 5,0 0-9,0 0-10,0 0-16,0 0-19,24-4-28,-24 4-29,16-1-32,-9 1-34,3 0-41,-10 0-34,20 0-35,-13-3-61,2 3-79,-3-3-224,0 1-113</inkml:trace>
  <inkml:trace contextRef="#ctx0" brushRef="#br0" timeOffset="12662.18">4814 3495 1571,'0'0'-13,"0"0"30,-5-3 13,5 3 14,0 0 10,0 0 12,-3-7 8,3 7 3,0 0-7,0 0-5,0 0-4,0 0-9,-4-3-4,4 3-6,0 0-4,0 0-5,0 0-3,0 0-3,0 0-2,0 0-3,0 0-6,0 0-3,0 0-9,0 0 0,0 0 1,0 0-2,0 0 2,-2-6 1,2 6-1,0 0-1,0 0 2,0 0 0,0 0 4,0 0 12,0 0 7,0 0-2,0-5 4,0 5 5,0 0 10,0 0 8,-2-6 2,2 6 8,0 0 5,-3-6 4,3 6 3,0 0-2,0 0-8,0 0-4,0 0-11,0 0-8,0 0-8,0 0 1,-6 17 5,2-5 1,2 2 6,-4 8-8,2 0 0,-4 6-6,4 0 5,-2 7-9,0 2-1,0-1 3,2 1-11,-3 1 0,5-3 2,-3-4 0,3 0-13,0 0-26,2-5-31,-2 2-35,0-8-34,2 1-49,2-4-43,0-3-34,2 1-32,-1-6-93,3-4-92,1 0-210,1-4-165</inkml:trace>
  <inkml:trace contextRef="#ctx0" brushRef="#br0" timeOffset="12915.04">5120 3595 1819,'3'-18'44,"0"4"30,-3 4 24,0-2 21,-3 2 15,3 3 11,0 1 19,0-2 1,0 3-9,0 5-15,0-7-18,0 7-11,0-6-16,0 6-5,0 0-9,0 0-9,3 22-2,-1-8-5,-2 3-11,2 4-1,1 0-8,-1 5 1,2 5-6,-2-1-3,0 6-7,0 1 1,2-1-15,-3 1-39,2-6-50,-6 0-45,2 0-66,-1-3-61,0-2-68,-4-1-131,-3-4-56,-1-2 33,3-4-138,-1 0-104</inkml:trace>
  <inkml:trace contextRef="#ctx0" brushRef="#br0" timeOffset="13088.82">4832 3955 1794,'-11'-21'119,"2"3"14,1 1 12,2 2 1,1 2 1,3 0-6,2 1-9,0-2-15,7 3-12,3-2-11,5 0-11,4-1-7,5 4-13,0-1-39,9 0-45,-1-1-55,1 5-51,-1 1-45,0 0-42,0 2-59,1 3-108,-3-2-48,-2 6-124,-2 0-56</inkml:trace>
  <inkml:trace contextRef="#ctx0" brushRef="#br0" timeOffset="13375.88">5412 3805 1659,'4'7'84,"-2"-3"-2,1 1 1,2 1 25,-1-1 19,2 3-1,2 2 8,0 0 4,0 5-7,1-2-13,2 4-4,0-1-13,3 2 1,-2-1-4,2 2 1,-3-2-9,-1-1-12,0-1-3,0 0-3,-1-3 4,-2 1 3,-1-2 2,0-1 13,-4-2 17,2 0 12,-4-1-3,-2-1-4,0-1-4,2-5-4,-8 2-7,8-2-1,0 0-4,-15-7-12,11-3-2,-2-1-11,1-5-8,1-1-10,2 0-10,-1-4-24,6 0-26,-3 1-25,4-2-30,0-1-39,5 4-32,-2-4-65,5 5-65,2 1-62,2-3-74,6 2-153,2 0 0,1 1 60,3 0-268,0 2-251</inkml:trace>
  <inkml:trace contextRef="#ctx0" brushRef="#br0" timeOffset="13624.11">6100 3596 2330,'0'-5'101,"0"-1"12,-2 1 16,2-1 14,0 6 33,-5-8 9,3 5-4,2 3-13,-2-8-19,2 8-17,-5-2-15,5 2-9,0 0-5,-10 10-4,6-3-13,-2 4-4,2 3-5,0 0-4,-1 3-5,1 3-1,1 1-7,3 1-9,0 2-3,3 2-2,-1-3-5,5 3-3,-1-1-37,2 0-39,3 0-56,1-4-54,2-2-57,0-4-62,5 1-46,-5-9-56,6-1-93,-1-3-66,4 2 31,1-7-201,-5-1-191</inkml:trace>
  <inkml:trace contextRef="#ctx0" brushRef="#br0" timeOffset="14070.29">6483 3732 1964,'2'-19'33,"-4"4"33,0 1 27,0 2 24,-2 4 18,2-1 11,0 4 9,0-1-2,2 6-6,-4-10-18,3 7-11,1 3-18,0 0-6,0 0 9,0 0 6,0 0-4,-2 17-6,4-8-5,-1 2-8,3 2-5,0 4-5,-1-2-5,4-1-8,-3 4-3,4-3-6,0 2-7,0-3 1,-3 0-5,4-2-3,2 0-3,-2-3-3,1-4-5,1 2-2,1-6-4,0-1 0,-2-1-4,0-3 0,1-2-2,0-3-5,-1-1-1,-1-1 1,-1 1-3,-2-2 0,1 5 1,-1 0-2,-1-1-6,1 2-5,-2 1-3,-1 0-1,4 4 0,-7 1-1,0 0 5,18 7 0,-12-1 0,2 2-1,1-3 2,-1 5 1,3-3-1,-2 3 5,1-4-1,0 2 2,1-1 2,0-3 6,-1 0 10,1-3 9,-1-1 8,1-1 2,0-1 3,-3-2-4,0-4 1,2 3-2,-4-5-3,-2 0-3,-2 1-7,0-3-15,-4 1-29,-2-2-34,0-2-33,-4 1-42,2 1-58,-4-3-67,2 6-78,-3-2-102,0 0-169,3 1 40,-1 0-347,3-1-388</inkml:trace>
  <inkml:trace contextRef="#ctx0" brushRef="#br0" timeOffset="14332.93">7034 3446 2712,'0'0'47,"0"0"7,0 0 5,0 0 9,0 0 5,0 0 13,17 6 15,-13-3 16,4 1 12,4 4-1,-2-1-3,0 3 2,3-1-2,2 3 0,-2 0-4,1 1-7,2 3-8,-2 1-7,0 3-8,2-1-9,-4 0-7,-1 2-5,-1 0-5,-1 0-4,0 0-5,-5-1-6,0 0-31,0-1-48,-2-2-51,0-2-58,0-3-64,-2 0-70,4-3-82,-2-1-136,4-3-84,0-1 41,4 0-288,5-3-307</inkml:trace>
  <inkml:trace contextRef="#ctx0" brushRef="#br0" timeOffset="14516.6">8101 3638 2521,'9'-4'106,"1"3"-13,1-3-1,0 1 10,1 1-2,-2-1 1,8 0-13,-1 2-11,4 0-3,-2 2-17,-1 0-31,4-1-46,-3 0-57,0 0-64,0 3-62,-2 0-59,-2-1-126,-2 5-68,-5-2-187,-4 3-140</inkml:trace>
  <inkml:trace contextRef="#ctx0" brushRef="#br0" timeOffset="14669">8333 3821 1861,'-1'10'148,"-1"-4"5,0-1 3,2 1 13,-2-1 26,-1 0 28,3-5 2,3 5-14,-3-5-15,12 3-19,-2-3-19,4-3-14,5 0-20,2 1-44,4-5-64,7 2-69,2-3-108,5-1-127,-4-3-203,1 3-69,0-7 79,2 3-268,-1 2-240</inkml:trace>
  <inkml:trace contextRef="#ctx0" brushRef="#br0" timeOffset="15388.01">10310 3657 2306,'4'-5'97,"-2"1"-5,0 0 7,-2 4 12,2-6 19,3 2 16,-5 4-1,4-3-4,-4 3-8,0 0-13,4-6-11,-4 6-11,0 0-12,2-4-6,-2 4-14,0 0-6,0 0-3,0 0-3,0 0-2,0 0 2,-4 16-1,4-16 1,-6 7-2,1-3-1,1 0-5,-2-1-2,0-1-6,0 0 0,-4 0-2,10-2-3,-14-2-4,14 2-3,-17-6 0,8 3-7,3-3 2,-2 0-5,1-1-2,-1-3-4,2-2 1,2-1-5,2 0-4,-1-2-1,3 0-6,5-3-1,-1 1 1,2 1-6,4 2 1,1-3 0,2 3-1,0 3 3,3 2 0,0 2-2,2 2 0,4 5 2,-3 0-1,-1 5 0,2 3 0,1 4 0,-4 1 2,-2 4 0,-2 3 3,-1 4 3,-3 0 4,-3 3 5,-4 2 6,-4 0 4,0-1 1,-4 7-3,-6-4 1,0 2-1,-7-1 3,-2 1-6,-2 0 2,-1-7 0,-1-4-1,1 2-1,2-5-2,0-4 3,3-2 1,-2-3-1,5-2-3,0-3 1,1-3 2,3 0-5,1-2 6,0-4-2,1 0 0,1-1 3,5-2 0,-2-2 4,4 1-4,0-1-1,2 0-2,2 3-2,2-2-3,0 5 1,2-1-1,5 2-2,-1 0 4,4 2-2,0 2 3,6 2 2,-2 0-1,5 1 2,0 3-2,4 0-2,-2 1-1,0 1 3,2-3-4,-3 3-36,-2-2-68,5 1-71,-9-4-101,6-2-120,-5 0-231,-2-1 8,2-2 74,-7-2-344,2 0-363</inkml:trace>
  <inkml:trace contextRef="#ctx0" brushRef="#br0" timeOffset="16694.18">11644 3142 913,'11'-7'184,"4"2"-35,-5-3-13,1 0 1,1 1 2,-1-4 2,1 3-2,-2-1-5,0-1 2,5 0 3,-5 1 3,1-1-8,-1 3 6,-1 0-2,-4 0-11,5 1-11,-4 0-7,-2 3-16,2-1-9,-2 0-12,2 2-10,-6 2-6,0 0 1,0 0-13,0 0-3,-25 15-2,2-1 3,-5 1-9,-3 4 1,-9 3-6,-1-2-2,1 3-4,-2-1-2,2 2-3,2 0 1,6-4-3,0-3 1,7 0 4,-1-3-10,6 1 0,0-4-3,6-2-1,-1-1 4,2 2-6,2-4 0,1 1 0,2-3-2,0 4 2,4-3 1,2-1-2,2 1 0,0-5 0,14 10 4,0-5-1,3-1-3,2 2-1,7 1 0,5-4 5,7 5-9,3-3 6,5 3 2,7 0-4,2-1-7,-2 0 5,-6 0 1,-2-2-2,-4 3 6,-3-4-5,-2 4 3,-6-5-2,-5 0 1,1 2-1,-5-2 1,-4 1-10,-2 1 7,-3-1 3,-2 2 3,-6 1 0,-4 1 0,-2 0 0,-5 4-3,-6-1-4,-4 3 6,-5 1-8,-6 2 4,-8 5 4,-3 2-3,-1-2 4,-2 3-2,1-2 1,1-1-2,3 0 0,5-3-2,0-2 2,4 0-4,1-1 1,5-5-1,1 0 3,4 1-3,2-3-2,0-2 8,3 0-4,1 0-3,1-1 1,1 0-3,3-1-2,2 1 5,0 0 1,-1 1 0,5-2 1,5 2 6,-1-1-4,6-2 4,5 1 2,7-1-7,2-1 5,11 0 5,9 0-4,11 1 6,7 0-1,3-1 3,26 0 0,0-3 4,-12 0-2,-9 0 1,-1 0-4,-1-3-4,-4 6 0,-13-3 2,-3 0-7,-4-3 5,-8 3-1,-3 0 0,-3 0-1,-8 0 2,2 0-2,-5 0 2,0 0-2,-2 0 1,-5 0-5,2 0-7,-2 0-13,-2 0-12,-1 0-15,-9 0-17,13 3-14,-9-2-9,-4-1-18,4 4-12,-4-4-15,0 0-24,0 6-21,0-6-25,0 0-12,-4 10-22,2-9-10,2-1-47,-5 4-81,3-1-310,-3-2-175</inkml:trace>
  <inkml:trace contextRef="#ctx0" brushRef="#br0" timeOffset="17709.54">11164 4841 1948,'0'0'46,"-5"-3"11,5 3 11,0 0 13,0 0 14,0 0 9,0 0 0,0 0-11,0 0-3,0 0-10,0 0-8,-6 8-11,6-8-4,1 9-4,-1-5 0,0 4 0,3 2 0,-1-1-2,-2 3-7,2 1 1,-2 4 1,2-2 0,-2 2-3,1 1-2,-1-1-2,0 2-3,0-2-2,0 1 1,0-1-4,0-5-4,0 2-1,0-2-4,-1 1 2,1-4 2,0 3 3,0-5 3,-2 1 5,2-1 11,0 0 3,-2-2-5,2-5-2,-2 3 3,2-3-10,0 0-2,0 0-1,-4-17-6,4 8 0,-2-2-4,2-3-4,0-1-7,0-4 2,0 0-2,2-1-7,-1 3 7,4-3 0,-1 1-7,0-2-1,3 2-6,2-1 6,-3 5 1,4-4-1,3 4 1,-2 1-3,4 1-10,-3 2 9,0 1 0,2 3-2,-4 0-1,3 0-3,-2 4 1,-1 0 3,1 6-2,-1-1-1,-2 3 0,4 3 9,-4 1-1,0 3 3,-2 1 6,1 1 0,-2 3 4,1 0 2,-4 0-3,0 2-4,2 0 3,-2-2-7,0 3 6,-1-2-5,-1-3-37,4 3-42,-2-3-53,0-2-50,0 0-46,2 1-61,0-4-74,4-3-132,2 1-45,-2-3 69,-1-1-173,7-2-130</inkml:trace>
  <inkml:trace contextRef="#ctx0" brushRef="#br0" timeOffset="17878.29">11801 5014 1895,'9'-6'112,"-3"2"3,0 3 1,-2-3 6,2 1 13,0 0-18,2 1-8,2-1-10,2 1-12,1-1-4,2 1-16,2 0-32,0 2-45,2-1-57,-2-2-59,0 6-60,-2-2-60,-3 1-118,-1 3-71,0 0-129,-6 0-66</inkml:trace>
  <inkml:trace contextRef="#ctx0" brushRef="#br0" timeOffset="18040.48">11896 5267 1808,'-4'6'155,"-1"-3"6,4 2 7,1-5 7,1 5 7,-1-5-22,11 2-20,2-4-9,1 2-15,4-2-16,3-1-38,4 0-39,-2-1-48,5-1-35,2-3-58,1 3-55,1-1-47,0-6-78,4 3-103,-7-3-31,-1 3-131,2-4-64</inkml:trace>
  <inkml:trace contextRef="#ctx0" brushRef="#br0" timeOffset="18356.73">12559 4975 1769,'4'-11'128,"-2"2"15,-2-1 17,0 3 31,0 2 22,2 0 14,-2 5-4,-2-8-15,2 8-22,0-6-20,0 6-17,0 0-10,0 0-6,-12 11-7,6-3-11,1 2-4,0 4-4,1 0-8,0 3-5,2 1-7,0 1-4,0 0-12,2 0-2,0 0-8,4 1-5,-2-1-2,2-2-3,0-2-3,3-1-2,4-3-1,-1-2 2,1-3 2,1-3 1,2 0 2,0-6 3,3 0 6,-2-3 0,0-3 7,-1-2-8,2-7-3,-6 3-7,-3-5-4,0 3-11,-5 0-1,-4-2-18,-5 2-26,0-2-29,-7 0-40,-2 1-51,-3 1-62,-5 1-58,-2 1-76,2 0-85,-5 3-148,-1-2-93,0 3 86,1-2-415,1 0-459</inkml:trace>
  <inkml:trace contextRef="#ctx0" brushRef="#br0" timeOffset="19248.46">10977 2421 2478,'0'0'-48,"0"0"44,2-8 22,-2 8 22,0 0 13,2-4 12,-2 4-3,0 0-8,0 0-5,0 0-6,2-3-7,-2 3-6,0 0-2,0 0-3,0 0 0,4 13-2,-2-6-4,-2 0-3,3 0 1,-1 1-2,0 1 0,3 1-1,-3-1-2,0-1-1,-2-1 0,2 1-1,0 0 2,0-1-3,-2-1 3,2-2-1,0 2 6,-2-6 16,2 7 19,-2-7 17,0 0-9,0 0-3,0 0-4,0 0-15,5-24 3,-5 12-4,2-3-8,0-1-3,-2-1-1,0-1-6,2 4 4,-2-3-5,2 5-6,0 0 3,-2-1 4,1 4-13,-1-1-4,3 3 1,-3 0-3,0 1-12,2 0 3,2 4-3,-4 2 6,12 0 0,-12 0 2,14 8-3,-6-5 10,0 3-7,2 0-2,-2-1 2,3 3-1,-3-1 2,0-3 5,1 2 0,0-2 0,-3-1 3,0 2-2,-1-3 1,-5-2 9,15-2-6,-15 2-1,12-5 2,-9 1-3,4 0 3,-2-5 1,-1 1-5,0-1 8,-2 0-6,2-2-12,-1 2-2,-3-1-4,1 0-4,2 1-17,-3-1-15,2 3-24,-2-1-28,0 1-35,0 0-52,2 2-46,-2 0-65,4 0-115,-4-1-65,0 6-133,9-9-111</inkml:trace>
  <inkml:trace contextRef="#ctx0" brushRef="#br0" timeOffset="19465">11424 2181 1578,'6'-2'44,"-6"2"35,8-4 26,-8 4 18,8-2 9,-8 2 0,6-2-9,-6 2-12,0 0-12,0 0-10,0 0-14,8 8-8,-10 4-4,-1 1-6,-2 4-5,-2 4-6,-1 1-5,-2 9 0,-1 2 5,2-1-2,-2 4-2,-2 1-5,1 4-28,-2 1-52,-4-2-51,6-4-60,1-1-64,0-2-108,3-7-124,-1-2-213,5-3-160</inkml:trace>
  <inkml:trace contextRef="#ctx0" brushRef="#br0" timeOffset="19827">11385 2705 1795,'7'-10'-26,"-4"1"28,3 1 29,0 3 23,-4-1 10,2-1 0,1 4-3,-1-3-8,-1 3-6,4-1-4,-1 2-6,-6 2-4,16 0-4,-8 2-1,0 3-1,1 3-5,0 2 3,-2 1-1,0 3-3,0 0 4,-3 3-3,-2 1 0,0-1 2,-4 1 0,0 0-3,-6 3-1,1 1 0,-3-4-1,-4 1-1,0-1-2,0-3 1,-2-2-3,4-3-1,-3-1-1,2-2 1,0-1-5,1-2 3,4-2-2,-5-2 1,13 0-4,-9-6 3,5 2-1,0-3-1,6 0 0,0-1 2,0-1-2,4-3 1,4 0-3,2 3 0,-2-2 0,2 1-2,0 1 2,6-1-2,-3 3-13,5-2-32,-3 4-36,6-3-46,0 1-44,0-1-67,-2 1-145,-2-2-240,2-2-118</inkml:trace>
  <inkml:trace contextRef="#ctx0" brushRef="#br0" timeOffset="20042.62">11933 2210 1747,'0'-9'46,"-3"4"11,1 0 21,2-2 17,0 0 1,0 1-11,5-1-8,1-1-10,4 1-6,3-4-9,4 4-3,0-1-9,1 3-19,2-3-35,1 3-39,-2-3-48,0 3-43,-2-2-56,-2 2-112,-3-2-282,-1-2-95</inkml:trace>
  <inkml:trace contextRef="#ctx0" brushRef="#br0" timeOffset="20226.35">12303 1846 1748,'4'-4'114,"0"0"8,0 1-7,-4 3-14,3-2-11,-3 2-13,0 0-10,0 0-8,13 7-7,-11 3-3,2 3-7,-2 5-2,2 2-2,0 5-3,0 1-3,3 9-12,-1-1-47,1 2-54,-1 4-71,0-4-76,-1 2-189,-4 3-228,-1-1-142</inkml:trace>
  <inkml:trace contextRef="#ctx0" brushRef="#br0" timeOffset="21092.45">13158 3284 1681,'0'0'1,"4"-6"36,-4 6 23,2-5 20,-2 5 22,3-6 16,-3 6 7,2-7 3,-2 7-9,2-5-2,-2 5-10,2-4-8,-2 4-10,0 0-15,0 0-6,0 0-10,0 0-9,7 12-4,-5 0-4,0 1 13,0 4-3,2 4 10,0 2-2,-2 5 9,2-1 1,0 1-8,2 2-6,-4 1-2,4 4 2,-2 0-1,-2-3-2,2-2-4,-2-2-6,0-2-1,3-2-2,-3-5-3,-2 1-5,2-3-1,-1-2 3,2-1 1,-3-4-1,2 2 4,-2-5 13,2-1 2,-2 0-6,0-6-6,2 2-5,-2-2 0,0 0-4,5-15-5,-3 7-2,2-4-1,1-3-9,0 0 1,2-1-5,1 0 1,4-4-3,-2 5-4,0 0-2,1 2-1,-1-1-2,1 3-1,1-1 0,-1 3-4,2 0-1,0 2-3,-1 2 1,1 3 1,2 2 1,-2 2-1,1 3 2,2 2 1,-2 1 1,-1 1 2,0 2 1,-3 2 2,-1 1 0,1-1-1,-4 1-12,3-2-36,-2 3-35,1-1-44,-2 0-37,-2-1-35,5 0-55,-2 0-46,-1-3-85,2 1-103,0-4-26,1-2-191,-1-1-197</inkml:trace>
  <inkml:trace contextRef="#ctx0" brushRef="#br0" timeOffset="21349.77">13872 3604 2026,'5'-15'60,"-1"1"25,-2 2 27,0 2 18,-2 2 13,2 0 7,0 1-11,-2 1-7,2 2-15,0-2-9,-2 6-20,1-7-9,-1 7-13,0 0-5,0 0 0,0 0-6,0 0 6,-1 24-2,1-14 5,0 4-1,0 2-6,0 2 1,1 2-9,-1-3-1,3 5-5,-1-2 0,2 4-3,1 0-6,-1-3 1,3 1-9,1-2-28,0-1-29,2 0-30,3-4-35,1-4-63,-1 2-67,5-6-59,-3-3-103,2 0-146,2-4 27,-2-3-175,0-2-175</inkml:trace>
  <inkml:trace contextRef="#ctx0" brushRef="#br0" timeOffset="21771.06">14266 3592 1986,'5'-11'80,"-3"4"24,-2-1 10,2 5 8,-2-4 1,0 7-12,1-6-4,-1 6-16,0 0-9,0 0-9,0 0 5,0 0 5,7 18-8,-4-9 8,0 3 1,-1 3-1,0-1 8,0 6-1,3-1-6,-3-2-4,0 2-5,0 1-9,2-1-2,-4-4-8,2 0-3,1 0-5,-2-4 0,-1 1-3,3-2-2,-3-3 1,0 1 0,2-4-9,-2-4-14,0 0-6,0 0-4,0 0 0,0 0-5,-9-17 0,9 5-2,0 0-1,3-2-2,-2-1 1,4-2-1,-1 5-3,1-4-2,-1 3 3,4 0-3,-2-1 0,2 3-4,0 1-1,0 1 1,2 2-3,1 1-1,0 1 0,1 4 3,1 0 0,1 2 7,2 3 11,0 1 7,0 3 2,-2 2-2,1-1-2,0 2 1,-3 1 2,1 2-3,-6-2 0,6 2-25,-6 1-33,2-1-64,0-3-57,-6 2-76,4-2-68,-5-3-129,-2 1-124,-4-4 46,2-2-222,2-3-230</inkml:trace>
  <inkml:trace contextRef="#ctx0" brushRef="#br0" timeOffset="22029.47">14647 3463 2064,'2'-16'91,"2"6"27,-4 0 8,2 2 3,0 1 9,-2 3-9,4 0-8,-1 0-17,-3 4-13,13-4-8,-1 6-5,3 4 6,4 3 4,2 3 3,3 2 4,-1 4 5,3 3-1,-5 1 4,2 2-3,-2 0-2,-5 3-4,2 2-4,-4 1-6,0-1-5,-6 1-6,-2-1-8,-4-2-21,0-1-27,-2 1-37,-2-2-36,-2-4-44,0-2-49,0-2-59,-2 0-70,-1-4-69,2-6-129,-1 2-63,1-4 39,4-1-182,1-4-175</inkml:trace>
  <inkml:trace contextRef="#ctx0" brushRef="#br0" timeOffset="22470.49">15898 3379 1880,'7'-8'40,"-4"1"11,-1-1 13,-2 2 17,2 1 9,-4-1 5,2 6-5,-5-9-3,2 5-7,-1-1-9,0 3-8,0-3-8,-3 4-9,-4-2-2,11 3-8,-18 3-2,6-2-5,2 4 1,0-3-10,-1 3-2,1-1-4,1 1-1,-1 1-2,2 2-1,-1-2 1,3 3-4,1-2 2,1 1-3,4 2 2,-2 1-1,2-1-2,2 1 2,2 2-1,1 0 2,3 3-4,1-3 0,-1 3 3,5 2-1,-3-2-4,4 3 5,-3-1-3,5-1 3,-3-1-1,-3 1 1,2 1 0,-3 1-1,-1-5 4,2 2 7,-7 0 5,4-3 8,-5 2 5,0-4 8,-2 1 5,0 0 0,-4-3-6,-3 0-3,2 2-1,-5-4-8,0 0-2,-3-1-20,3-2-32,-3-3-36,0 2-50,-4-3-59,6 0-73,-3-4-131,-1-3-145,5 0 50,-3-3-99,5 1-69</inkml:trace>
  <inkml:trace contextRef="#ctx0" brushRef="#br0" timeOffset="22649.74">16209 3454 1838,'10'-2'163,"-2"0"-12,-2-1 5,0 1 6,1-1-10,-7 3-11,13-3-15,-7 2-17,-6 1-41,11 0-46,-11 0-55,0 0-60,0 0-37,12 4-35,-10 1-44,0 0-80,-4 0-131,0 1-175,-4 2-95</inkml:trace>
  <inkml:trace contextRef="#ctx0" brushRef="#br0" timeOffset="22827.9">16221 3609 1643,'2'3'-7,"-1"1"15,2 1 32,-1-1 23,-2 2 27,2 0 11,2-1 4,-2 1 2,3 1 1,-1 1-3,0 1-6,0 3-10,3 2-7,-3-2-5,0 0-6,3 1-6,-1 2-8,-2-1-31,0-1-47,0 1-60,2 0-62,0-2-59,-4 0-105,0-4-146,0-2-133,0 1-86</inkml:trace>
  <inkml:trace contextRef="#ctx0" brushRef="#br0" timeOffset="23360.67">16512 3657 1799,'7'-9'107,"-2"3"11,-1 1 1,0-1 3,-1 1-6,2 4-4,-5 1-13,7-7-18,-7 7-7,0 0-4,0 0 2,14 11 6,-10-6 10,3 3 0,0 2-3,-3-3-3,2 6 6,-2 2-3,-2-3-5,2 2-4,-2-3-2,2 2-12,1-1-1,-2-2-7,-3-1-3,2 0 3,0 2-5,0-4-3,-2-2-4,0 3-5,0-4-1,2 1-2,-2-5-1,0 6-8,0-6-12,0 0-3,0 0-14,0 0 0,-11-18-9,11 9-12,-2-2-10,2 0-7,0-3-9,2-1-3,1 0 3,1-2 1,2 0 6,2 1 0,1 3 7,-1-1 5,1 2 5,2 0 1,-3 1 2,1 2 2,1 2 4,3 1 1,-3 2 3,-3 1 1,4 1 0,1 2 11,-1 2 14,3 4 8,-2-1 8,2 4 13,-2 0 11,1 6 7,-1 0-3,-2 0 9,2 3 2,-2 0-1,2 1 1,-6-3-9,0 0 1,0 0-7,0 1-4,1-4-6,-3 1-1,0-1-1,1-2-3,-3-2-3,0-1-1,2 1-4,-2-1-2,0-1-10,-2-2-17,2 1-19,1-3-31,-3-3-40,4 4-51,-4-4-61,0 0-61,4-11-53,-2 4-125,-2-5-116,2 0 61,2-2-230,0-3-217</inkml:trace>
  <inkml:trace contextRef="#ctx0" brushRef="#br0" timeOffset="23996.77">17578 3155 1952,'-5'-6'15,"1"1"29,2 0 23,-2 1 17,0 0 23,2-2 16,-2 3 5,4 3 8,-4-8-8,4 8-2,-3-4-5,3 4-16,-4-5-4,4 5-19,0 0-8,-2-4-11,2 4-12,0 0-5,0 0-12,-11 13-7,9 0 13,-4 4 3,-3 7 10,3 3-2,-2 5 1,-3 7 5,-2 5 1,1 6 8,-4 20-2,-1 0 5,3 1-2,-3 0-4,2 1-5,1-1-2,-2-3-6,4-8-3,3-11-2,3-1-7,2-6-4,2-2 1,2-6-4,2-4-7,0 1-7,6-2-22,3-1-28,3-1-28,4-2-41,5-4-35,2-3-50,3 0-67,5-3-60,0-4-123,1-2-111,-6-4 41,3-5-223,-1-2-223</inkml:trace>
  <inkml:trace contextRef="#ctx0" brushRef="#br0" timeOffset="24638.23">17997 3480 1965,'0'-7'-10,"0"-1"16,0 2 17,0-1 23,0 1 26,0-1 19,0 7 12,0-7 4,0 2-3,0 5-7,0-6-8,0 6-4,0-5-15,0 5-4,0 0-8,0 0-11,-2-6-5,2 6-5,0 0-7,0 0 4,-2 15-7,-1-8-2,2 0-4,-1 4-1,2-4 2,-2 3-5,4 1 1,-2-1-5,-2-3 2,2 0 0,2 4-2,-2-6 1,0 3-4,2-3 3,-2 1-4,0 0-1,1-3 2,2 1 3,-3-4 3,7 3-3,-7-3-1,11 0-1,-11 0-2,18-8 2,-9 2-2,-1-2-1,2 1 0,1-3-2,0 3-1,-3-2-1,1 0 4,-3 2 3,0 1-3,1 1 8,-1-1-1,-1 0-5,-1 2-2,0 1-4,-4 3-6,6-5 0,-2 4-4,-4 1 4,0 0-3,4 9 1,-2-2 0,-2 2-1,2-2 2,0 0-2,1 3 1,2 0 2,-3-1 3,0-1 0,2 0 3,-2-1-2,0 1 10,0-3-2,0 1 1,0 1 5,2-4 11,1-1 0,-5-2 20,8 2 0,-8-2 13,0 0 10,17-7 0,-10 0 1,1-1-10,-2-1-5,0 0-7,0-3-4,0-1-18,-2 1-17,0-1-21,0 0-30,-2 3-26,-2-1-29,0-1-48,-2 3-47,-4 0-56,2-1-44,-4 2-93,-2 1-142,4 0 38,-2 0-135,-1 0-121</inkml:trace>
  <inkml:trace contextRef="#ctx0" brushRef="#br0" timeOffset="26508.76">18703 3061 564,'0'-6'251,"0"6"-41,0 0-53,1-5-24,-1 5-19,0 0-12,-1-6-15,1 6-4,0 0 2,0 0-2,0-6-2,0 6 0,0 0-1,1-5 0,-1 5 0,0 0 1,0 0-4,0-7 0,0 7 0,0 0 3,0 0-5,0 0-4,0 0-2,0 0 1,3-5-1,-3 5 2,0 0-3,0 0 1,0 0-4,2-3 2,-2 3-5,0 0-3,0 0 2,0 0-7,0 0 5,0 0-10,0 0 3,0 0-9,0 0-4,0 0-4,0 0-8,0 0-2,0 0 3,0 0-3,0 0-5,0 0-3,0 0 2,0 0-6,0 0 3,0 0-5,0 0-5,0 0 3,0 0-4,0 0 1,0 0-3,0 0-1,0 0-2,0 0 2,0 0-6,0 0 1,0 0 0,0 0 6,0 0-8,0 0 1,0 0-1,0 15-2,0-15 4,0 0 2,0 0-3,0 0 3,0 7-4,0-1 6,2 0-8,-2 1 6,0-2 0,0 3 5,0 1-2,2-1 2,-2 2-5,0 0 3,0-1 6,2 0 2,-2 1-9,2 0 11,-2-1-6,0-1 6,2-1-6,-2 3 4,0-4 2,2 2-4,-2-3 3,0 0-3,0 2 6,0-2-6,0 1 1,2 0 6,-4-1-1,2 1 4,2 0 1,-4 1 1,2 0 2,0 1-1,0-1-4,-2 2 2,2 1-7,-2-3 0,2 1 3,0 2-9,-2-3 7,2 1 0,0-1-2,-2 1 3,2-2-2,-2 1-4,2-2 1,0-5-1,-2 10-3,2-3 5,-2-4-7,2-3 2,0 9-1,-3-5 3,3-4-1,-1 10-3,1-7 2,0 3-5,0-6 3,-2 11 3,2-9 0,0 4-3,-3 1 1,3-2 2,0-5-2,-2 9-2,2-3 8,0 0-9,0-6 1,0 11 4,0-5-2,-3-2-8,3 4 10,0-3-1,0 3 2,0-1 4,0 3-2,0-3 0,0 1 0,0 2 1,0-2-1,0 3 0,0-2 1,0 0-1,0 1 3,0 1-3,0 0-1,0-1 0,0 4 2,0-3-1,0 2 1,3 2 1,-3-3 0,2 2-3,-2 0 1,3 1 0,0-1-2,0 0 3,-1-3-1,2 4-1,-2-1 2,4-1-1,-2 1 0,4-1-3,-4 0 2,4-1-4,-2 1 2,2 2 1,-1-4-1,1 3 1,1-3-2,0 0-2,-1-1 0,0 1 4,0-1-2,4 0 1,-4-1-2,0-1 0,1-3 1,-1 3 1,1-2-2,-1-3 0,-1 4 3,1-5-1,-2 4 0,-1-5-2,6 3 4,-5-2 0,-6-2-11,10 2-18,-4-2-21,-6 0-28,11 0-24,-11 0-32,11-4-35,-7 0-42,-4 4-58,8-7-50,-5 0-75,1 2-119,0-3-22,-2 5-258,-1-5-273</inkml:trace>
  <inkml:trace contextRef="#ctx0" brushRef="#br0" timeOffset="28966.66">19060 3147 2117,'-8'-3'5,"8"3"27,0 0 10,-10-2 17,10 2 16,-5-3 13,5 3 9,0 0-5,0 0-3,0 0-10,-9-2-9,9 2-3,0 0-9,0 0-11,0 0-8,0 0-9,0 0-4,-6 5-4,6-5 3,-2 10-8,0-2 4,2 2-2,-3-1-2,3 0-3,-1 3-3,1 0 3,0-1-4,-2 0 3,2-1-2,-2-1-2,2 1 0,0-2 0,-2-1 3,2 1 0,0-2-6,0-1 6,-3-1 6,3-4 15,0 8 7,0-8 17,0 5 0,0-5-5,0 0-6,0 0-6,0 0-8,0 0-3,7-20-1,-4 12-8,2-3 9,-1-1-6,0-1-3,3 0-2,0-1-2,-4 1 1,4 1-7,-1 2 1,-2-1 1,1 4-8,-1-1 0,0 1 0,-2 1-9,2 1-2,0 3-6,-4 2 11,12 0-6,-12 0 7,14 9-7,-6-1 7,1-1-2,4 2 3,-3 3-4,3-2 6,-2 0 4,2 0-3,-1 0-6,-2 0 6,2-3 5,-4 0-6,-3 0 6,4-2-2,-2-1 3,-3 2 14,3-4-5,-1-2 2,-6 0 2,13 0 4,-13 0-3,12-7 2,-6 2-6,0 0-1,2-5-5,-2 0 2,0 1 3,-2-4-9,0 2 2,0-2-5,-1 2-18,1 1-22,-2 1-22,-2-1-27,2 2-43,-2 1-62,0 1-71,-2 0-66,4 5-136,-2 1-60,0 0 70,0 0-140,0 0-91</inkml:trace>
  <inkml:trace contextRef="#ctx0" brushRef="#br0" timeOffset="29127.36">19579 3183 1707,'0'0'65,"13"-4"9,-8 2-2,2-2-2,-1 1-3,1-1-3,2-2-6,1 2-8,-1 0-4,1-1-25,1 0-40,0 2-54,1 1-47,0-5-80,0 2-153,-4 0-167,2-1-25</inkml:trace>
  <inkml:trace contextRef="#ctx0" brushRef="#br0" timeOffset="29352.48">19833 2917 1655,'0'-4'137,"3"-2"2,-3 6 1,2-7-6,0 2-12,-2 5-14,2-3-16,-2 3-11,0 0-7,0 0-11,0 0-7,2 22-1,-2-10-6,0 5-5,-2 0-2,2 3-1,-2 0-3,4 1-7,-4 2-33,2-3-36,-2 4-43,-3-2-54,3 3-48,-2-1-74,2-6-135,-7 5-48,1-2-95,0-2-39</inkml:trace>
  <inkml:trace contextRef="#ctx0" brushRef="#br0" timeOffset="29617.05">19242 3442 1552,'-10'0'80,"2"0"25,8 0 18,-14 0 12,14 0 11,-6-3-1,6 3-14,0 0-11,0 0-15,0 0-5,31-9-12,-11 6-6,6-1-8,4 0-11,3-2-1,5 3-8,2-1-5,-1 0-5,-5 0-2,0 2-19,-3-2-31,1 4-39,-4-1-44,-3-1-46,-4 4-35,0-2-27,-1 1-19,-4 2-54,-1-2-77,-7 3-274,-3 0-120</inkml:trace>
  <inkml:trace contextRef="#ctx0" brushRef="#br0" timeOffset="29979.43">19630 3517 1660,'-14'5'-13,"2"1"28,4-3 30,-1 1 24,4-2 22,-2 0 17,7-2 5,-8 4 5,8-4-1,-5 3-4,5-3-6,-5 2-9,5-2-7,0 0-8,0 0-12,0 0-5,19 7-5,-11-6-7,0 1 3,0 3-6,0-5-5,1 5-6,0-3-9,-3 2 1,2-1-4,-1 1-5,-3 2 2,-2-1-5,0 3 4,0 1-1,-2-5-3,-4 7-3,0-2 3,-2 0-4,-3 1-1,1 1 2,-1-2-6,-2 3 4,1 0-1,0-3-3,0-1-1,1 1-2,4-1 2,-1-1-4,2-2 3,-3 2 0,5 0-3,2-3 8,0-4-5,9 10-3,-4-6 2,5-3 2,2 1-6,3-2 2,4 2-15,0-4-26,0 0-40,5 1-44,-2-3-58,4-2-58,0-2-89,-1 1-125,1-3-27,-4 1-150,2-3-123</inkml:trace>
  <inkml:trace contextRef="#ctx0" brushRef="#br0" timeOffset="31900.78">20018 2728 1711,'-4'-7'32,"-1"0"22,3 3 12,-3-1 2,3-1 12,0 2 4,2 4 4,-6-7 4,4 3 0,2 4-2,-4-4-5,4 4-7,-2-5-1,2 5-1,-5-5 0,5 5-1,0 0-4,-3-3-4,3 3-9,0 0-1,0 0-3,-5-4-11,5 4 0,0 0-10,0 0-2,0 0-10,0 0 4,0 0-7,0 0-6,0 0 1,5 15-1,-2-7-1,2 1 4,-1 5-3,4-2 0,3 8 9,2-1-2,-1 5 11,5 2 5,-2 3-3,4 3 3,3 4 5,-2 3-3,2 0 13,-1 2-1,1 4-3,-3-6-2,-1 2-5,-1-1-1,-4-4 7,-1-3 1,-3 1 1,-2 0 2,-3-6 0,-3 3 4,-1-2-3,-1-3 0,-3 0-4,-3 1 1,0-2-4,-3 0-7,-1 0 3,0-3-6,1 2-1,-3-6-3,3 1-2,0 0-7,-4-2 3,6-1-5,0-3 0,0 1-3,1-4-1,-2 1-4,3 0-1,-1-4 1,3 3 0,-2-3-3,2 0-2,-2 3 1,2-5 1,-2 1 0,2-1-3,0 1 1,2-2 0,-2-1-2,2 1 0,2-4 2,-6 8 1,6-4-6,0-4 2,-6 6 5,6-6-4,-2 3 1,2-3 1,-5 4-1,5-4 0,0 0 3,-4 4-1,4-4 1,0 0 0,-5 6 2,5-6 0,0 0 0,0 0-1,0 0-2,-2 4 4,2-4-1,0 0 2,0 0-4,0 0 1,0 0 0,0 0 1,0 0 0,0 0 5,0 0-3,0 0 0,0 0 1,-4 3-4,4-3 1,0 0 0,0 0-1,0 0-2,0 0 4,0 0-1,0 0-1,0 0 4,0 0-4,0 0 0,0 0 1,0 0 0,0 0 0,0 0 1,0 0 1,0 0-3,0 0 5,0 0-4,0 0 1,0 0 3,0 0-1,0 0 0,0 0 0,0 0-3,0 0-1,0 0 1,0 0-1,0 0 2,0 0-1,-2-13 4,2 13-3,0 0 4,-2-7 1,2 7-2,0 0-3,0 0 1,0-4-1,0 4-1,0 0 3,0 0-3,0 0 3,0 0-2,0 0-1,0-6 2,0 6 2,0 0-2,0 0 2,0 0-2,0 0 6,0 0-3,0 0 1,-2-7 4,2 7-4,0 0 1,0 0 1,0 0-1,0 0 1,0 0 2,0 0-4,0 0 3,0 0-3,0 0 0,0 0 0,0 0-3,0 0 2,0 0 2,0 0-3,0 0 1,0 0 1,-4-3-4,4 3 3,0 0 0,0 0 2,0 0 0,0 0-6,0 0 8,0 0-4,0 0 3,0 0-3,0 0 2,0 0-9,0 0 3,0 0 3,0 0-8,0 0 4,0 0 0,0 0 2,0 0-5,0 0 1,0 0-1,0 0-2,0 0-2,0 0 1,0 0 1,0 0-3,0 0 2,0 0 10,0 0-11,0 0 0,0 0 6,0 0-9,0 0 2,0 0 0,0 0 2,0 0-3,0 0 0,0 0 4,-5-3-4,5 3-2,0 0 2,0 0 0,0 0 5,0 0-5,0 0 1,-4-5-5,4 5 4,0 0 2,0 0-3,0 0 3,-4-3-5,4 3 2,0 0 6,0 0-6,0 0 2,-4-6 1,4 6-6,0 0 4,0 0 2,0 0-6,0 0 6,0 0-5,0 0 2,-4-3 5,4 3-4,0 0 2,0 0 2,0 0-6,0 0 1,0 0 9,0 0-17,0 0-1,0 0 2,0 0 3,0 0 0,0 0 0,0-7 2,0 7-2,0 0 2,0 0-3,0 0 2,0 0 0,0 0 1,0 0-3,0 0 6,0 0-4,0 0 2,0 0-2,0 0 0,0 0 4,0 0-2,0 0-1,0 0 1,0 0-1,0 0-1,0 0 4,0 0-1,0 0-1,0 0 6,0 0-3,0 0-1,0 0-1,0 0 3,0 0-3,0 0 4,0 0-4,0 0 1,0 0 1,0 0-3,0 0 1,0 0 2,0 0-1,0 0-2,0 0 6,0 0-2,0 0-2,0 0-2,-4-5 0,4 5 3,0 0-4,0 0 2,0 0 4,0 0-6,0 0-2,0 0 2,0 0 4,0 0-2,0 0-1,0 0 3,0 0-5,0 0 4,0 0-1,0 0 3,0 0 0,0 0-2,0 0-2,0 0 2,0 0-1,0 0 1,0 0 3,0 0-2,0 0-1,0 0 1,0 0 5,0 0-7,0 0 1,0 0-3,0 0-1,0 0-2,0 0 0,0 0-5,0 0 1,0 0-1,0 0-3,0 0-1,0 0 1,0 0 0,0 0-4,0 0-2,0 0-3,0 0-1,0 0-7,0 0-4,0 0-5,0 0-7,0 0-9,0 0-10,0 0-9,0 0-11,0 0-17,0 0-14,0 0-21,0 0-15,0 0-25,0 0-19,4-6-26,-4 6-28,0 0-35,0 0-32,0-6-52,4 2-102,-4 4-29,0 0-276,2-7-267</inkml:trace>
  <inkml:trace contextRef="#ctx0" brushRef="#br0" timeOffset="32629.2">20600 3381 2137,'0'0'6,"0"0"30,-9-2 18,9 2 17,0 0 17,0 0 8,-8-3 4,8 3-2,0 0-5,0 0-10,0 0-8,-5-5-6,5 5-8,0 0-2,0 0-8,0 0-2,0 0-5,0 0-4,0 0-4,0 0-6,13-5-4,-13 5-1,13 0-8,-5-2 4,1 2-16,1 0-28,1 0-38,0 0-44,-1 0-49,4 2-48,-2-4-53,0 2-122,1-2-92,-2-2-152,0 2-118</inkml:trace>
  <inkml:trace contextRef="#ctx0" brushRef="#br0" timeOffset="33174.44">20877 3192 1676,'-2'-4'48,"2"4"25,-4-5 11,2 1 7,2 4 6,0 0 0,-4-4-7,4 4-13,0 0-10,0 0-7,0 0-9,0 0-6,-6 17-1,6-7-2,0 4 3,-2-1 0,2 0 0,2 4 1,0-1 3,-2 4 4,0-2-7,1-1 0,2 0-2,-3 0-4,2-2-5,0-2 0,-2-1-5,2 0 1,-2-3-3,1 0-1,-1-1 0,0 0 7,3-1 4,-3 1 8,0-5 8,0-3-5,0 8-9,0-8 2,0 0-10,0 0-5,0 0 2,0 0-6,2-22 0,-2 13-1,0-4 0,2 0-10,0-4 5,0-1 2,3 1-13,-1 0-1,1 2 10,-1-1-10,2-2 1,-2 3 2,3 0-9,-1 2 4,0 1-4,2 0 1,-1 3 0,2 1-1,-1 1-3,0 2-2,-2 2 2,6 1-1,-12 2-1,16 5 0,-5-3 1,-4 7 2,5-2-2,-3 2 3,-1 3 0,-2 2-3,2-1 7,2 0-8,-4 0 8,0 3-2,-1-3-1,0 0 2,1 0 7,-1 1-18,0-1-23,1-1-30,-2-3-43,-2 1-42,3-3-38,-2 3-42,0-3-65,1-2-133,-2 2-60,-1-3-148,2 0-130</inkml:trace>
  <inkml:trace contextRef="#ctx0" brushRef="#br0" timeOffset="36933.93">21233 2585 1671,'-9'-2'-36,"9"2"24,0 0 17,-8-4 15,8 4 11,0 0 13,-8-2 13,8 2 9,0 0 5,0 0 7,-7-1 5,7 1 1,0 0 3,0 0-3,0 0-3,0 0-4,0 0-8,0 0-1,0 0-3,0 0-5,0 0 1,22-3-3,-10 6-3,7-3-5,0 1 1,3-1-6,1 2-5,1 0-2,-4 0-3,4-2-3,-3 0-1,-2 2-7,-2-2-1,-3 2 0,0-1-5,-2-1 1,0 2-1,-1-2-6,-3 0 0,3 2-10,-4 0 4,1-2 0,-2 3-2,0-2-2,2 3-1,-4-1 0,-3 2 1,4 2-2,-3 1 3,0 1 0,0 1 1,-2 3-1,0 5-2,-2-1-3,2 4 3,-2 4-1,2 4 1,-2 2 0,-3 8 2,4 2 1,-3 1 1,1 3-1,-2 8 4,3-2 1,0 2 6,-2 0-4,0 3 20,0 1 4,0-2-6,0 2 0,1 2 6,-1-1 2,-3-4 0,5 1 1,-2-1-2,0 0 4,0-5 0,-1-5-4,1-3 4,2 0-5,0-1 6,-4-2-3,4-2 4,-3 0-4,2-4-2,0-5-1,-1 1-1,1-3-5,-1-1-1,0-3-5,2-2 2,0-1-5,0 0 4,-1-5-8,3 2 3,-1-3-5,-1-1 2,0-1-1,2 0 1,-2-2-2,2 1 1,-2-2-1,2 1 2,-2-3 2,2 1 1,0 0 2,-3-1 4,3 2 0,0-7 6,-2 7 3,2-7 4,-2 6 1,-1-2 8,-3-1 2,-4 1-6,-5 0-4,-7-1-3,-4-1-2,-13 4-4,-5-5-25,-14 2-50,-5 1-67,-30-3-76,-13-1-101,-4 0-118,0 0-219,-3-1 42,8-3 76,3 1-287,2 0-282</inkml:trace>
  <inkml:trace contextRef="#ctx0" brushRef="#br0" timeOffset="39720.44">5297 6507 2007,'0'-5'-73,"0"5"41,0 0 17,0 0 9,0-8 10,0 8 7,0 0 8,-4-6 10,4 6 8,0 0 5,-4-5 5,2 1-3,2 4 2,-5-5 2,5 5-1,-2-5-2,2 5-1,0 0 0,-4-6-4,4 6 2,0 0-1,-2-4 0,2 4 3,0 0 1,0 0 2,0 0 0,0 0 1,-4-3-4,4 3-3,0 0-1,0 0-9,0 0-4,0 0-3,-9 15-2,3 0 5,-1 6 7,-3 8 4,2 7-2,-3 8 1,0 3 0,3 1-2,2 3-4,-1-1 1,3-6 0,4 2-5,0-5-3,0 3 0,4-2-10,-1-2 5,5-2 4,0-3-5,1-2-4,0-1-2,1-8 5,0 1-2,1-6 7,0-2 11,3-2 5,-1-6 9,4-4-7,4-5 3,3-6 5,5-6-11,3-3-4,0-3-1,2-7-3,-4-4-1,0-5-2,9-19 2,-8 3-6,-7 0-13,-7 5-5,-2-3-7,-4-1 1,-3-1 1,-4-1-6,-2 7-1,-2-1 4,-2 3 14,-4 3-12,-3 2 5,1 3 5,0 6-2,-1 2-2,-2 6-10,1 3 6,-2 5-5,-4 5 1,-1 5 3,1 6-2,-4 5 3,2 6-5,-4 7 5,1 6-7,-3 6 10,2 6-6,1 0 5,6 2-4,0 0-3,4-6 10,4 1-5,1-2-10,4-6-1,2 0 2,2-2 1,4-5-3,5-1 2,2-3-7,4-5-4,5-4-18,3-3-17,5-2-29,3-3-32,3-2-36,4-1-47,0-4-38,-1-3-72,1-1-137,4-5-35,3-2-145,-4-2-123</inkml:trace>
  <inkml:trace contextRef="#ctx0" brushRef="#br0" timeOffset="40004.3">6701 6463 1775,'-6'-7'43,"0"-1"17,-5 1 12,2 1 14,-1-1 4,-1 3 9,3 0 4,-2 0-3,1-1-7,-2 5-12,11 0 0,-20 9 1,6 2 0,-2 3-6,1 4 1,0 3-5,-2 6-7,5 1-5,-2 5-6,3 2-4,4 0 0,0 2-9,3 0-1,1 1 2,6 3-3,1-2-10,3 0 1,3-1-7,0-1-12,6-3-23,-2-5-32,1 0-37,4-3-40,0-4-44,7-4-39,-6-7-46,4-1-82,0-8-103,1 1-233,-4-3-162</inkml:trace>
  <inkml:trace contextRef="#ctx0" brushRef="#br0" timeOffset="40489.92">7032 6769 1846,'0'-24'37,"-4"6"26,-1 2 24,-1 4 9,1 3 4,0 1 3,4 1 0,-3 3-5,0 0-10,4 4-1,0 0-3,0 0-6,-14 14-7,7-5 6,6 3-9,1 2 2,-2 4-6,4 1-2,-1-1-8,3 2-2,1-1-5,-1 0-6,6 2 3,-4-4-14,0 0 0,3 1-6,-2-5-1,1 0 0,1-3 3,1-3-8,0-2 2,2-2 2,-1-6-8,2 2 5,1-5-4,-2-1-5,1-5 3,-1-1 2,2-3-9,-2-1 1,-2 0 1,-1 5 2,-2-3 13,1 5 4,0 0-3,-1 0-3,-3 3-9,0 3-6,0 2 5,-4 2-1,0 0-1,15 13-3,-8-3 0,-1 0-5,2 0 9,0 5-4,4-3 0,-2 0 2,0-1 2,3 0-1,0 1 0,0-4 21,1-2 11,2-3 9,-2 0 5,1-6-1,1 1 1,2-5-1,0-1-2,2-4-5,-1-1-2,-2-2-3,-2 0-4,-3-3-2,-1 1-7,-4-1-5,-5 1-6,-2-3-19,-2 1-18,-5 4-24,0 0-30,-1 1-26,-4 1-41,-1 2-39,0-1-41,0 2-45,0 2-41,-2-2-93,5 0-126,0 1 30,-1 0-176,3-1-167</inkml:trace>
  <inkml:trace contextRef="#ctx0" brushRef="#br0" timeOffset="40762.97">7817 6304 1921,'9'-2'71,"-5"0"15,3-1 0,-7 3-10,6-2-9,-6 2-10,0 0 8,14 7 20,-4 0 8,0 3 11,4 5 2,4 1-10,5 2-4,1 5-5,0-1-7,6 7-10,-3 3 2,5-1 1,-4 1 3,-1 3 0,-1 0-7,-2 4-1,-6-1 0,-5-4 0,-6 1-10,-1-2-1,-6 1-9,-6 2-4,1-2-44,-3-2-15,-3 2-36,-1-6-41,-4-1-44,4-7-50,2 1-62,-4-6-66,4-3-128,1-3-37,3-3 30,-1-2-98,7-4-49</inkml:trace>
  <inkml:trace contextRef="#ctx0" brushRef="#br0" timeOffset="40936.88">8510 6825 1627,'8'-1'162,"-3"-2"12,6 2-6,-5-2-10,-6 3-17,12-3-14,-4 1-11,6-4-11,2 3-16,1-1-7,5-2-6,5 2-15,-2-1-43,1 0-54,-1 3-63,-2 2-65,1-3-83,-3 3-143,-2 0-72,-7 4-119,2 2-80</inkml:trace>
  <inkml:trace contextRef="#ctx0" brushRef="#br0" timeOffset="41100.73">8796 7031 1700,'-7'14'144,"3"-5"11,0-2-5,2-1-7,0-2 1,0 2-1,2-6 6,2 5 13,-2-5-2,8 4-11,3-4-17,2-1-10,3-2-13,6 0-24,-1-2-51,7 2-36,1-4-61,1 0-88,8 0-102,-2-3-180,0 3-69,2-2 42,0-4-158,0 1-117</inkml:trace>
  <inkml:trace contextRef="#ctx0" brushRef="#br0" timeOffset="42040.69">11297 6705 1765,'2'-3'58,"-2"-3"30,2 0 22,-2 6 14,2-8 6,-2 8 6,2-7 5,-2 7-16,2-5-11,-2 5-5,0 0-18,0 0-8,0 0-6,7 14 7,-5 1-7,0 2-7,0 9-1,3 1-6,-3-1-5,2 4-4,-2-1-7,2 1-2,-2-1-6,2-1-1,0 1-14,0-3-41,2-1-39,-4-4-50,0-4-64,2 1-53,0-3-39,-2-4-115,4-3-109,-2-2 29,0-3-110,3-3-67</inkml:trace>
  <inkml:trace contextRef="#ctx0" brushRef="#br0" timeOffset="42414.51">11598 6692 1594,'4'-11'26,"-2"1"15,2 2 1,-2 0-4,-2 3-4,2 1-5,-2 4-5,2-8-14,0 5-15,-2 3-28,3-6-15,-3 6-11,4-4-1,-4 4-2,0 0-1,0 0 6,9 0 11,-9 0 7,0 0 14,0 0 29,0 0 27,0 0 21,0 0 20,0 0 16,12 4 11,-12-4 8,0 0 5,0 0 2,4 4-1,-4-4-6,0 0-8,0 0-10,0 0-3,6 3-7,-6-3 5,5 9-1,-3-4 5,5 5-10,-3 1-4,0 2 6,2 6 2,-2 1-7,3 6-6,-4-1-5,2 1-6,-1 3-2,1-2-2,-1 1-1,1 1-11,-3-4 1,2 2-7,-3-5-8,4-1-16,-3 0-34,0-4-35,-1 1-40,-1-5-45,3-2-45,-1 1-56,-2-5-127,2-1-133,-4 1 61,0-5-133,2-2-75</inkml:trace>
  <inkml:trace contextRef="#ctx0" brushRef="#br0" timeOffset="42666.92">11124 6491 1788,'-10'-10'80,"4"-4"9,-2 4 17,4 3 11,0-2 9,2 1-2,-1 0-11,3 1-10,5-3-14,1 1-10,6-3-4,9-1-8,7-1-6,7-1-5,9 2-3,6-2-7,1 2-5,5 4-2,3-2-6,0 4-37,-2 1-51,1 1-58,-8 5-71,1 0-53,-5 1-117,-1 3-116,-1 3-166,-3 2-132</inkml:trace>
  <inkml:trace contextRef="#ctx0" brushRef="#br0" timeOffset="42918.55">12341 6736 1834,'-2'9'119,"-2"-1"19,0 1-2,-6 3 11,0 0-3,-2 8 8,-5-1 16,-3 5 9,0 2-2,-6 5-11,-2 1-11,-2 2-12,-10 14-12,2 1-13,-5 2-9,2-3-13,0 2-6,-1 2-8,0 2-7,-1-1-6,2-3-6,4 1-24,6-12-28,5-6-36,5-4-30,1-4-42,4-1-45,1-6-53,4 0-31,3-5-42,4-5-58,4-3-128,2 1-54,-2-6 70,16 0-157,-2-4-95</inkml:trace>
  <inkml:trace contextRef="#ctx0" brushRef="#br0" timeOffset="43374.31">12258 7546 1757,'15'-6'120,"-4"2"22,-3-2-3,3 3-1,-6 0 0,4 0-2,1-1 1,-2 2 1,2 0-8,0 0-12,3 2 5,0 0-12,0 2-10,3 0-10,0 2-11,-3 4-2,3-2-9,-2 4-8,2 5-1,-4 1-4,0 3-5,-6-1-2,0 6-3,-4-2-2,-2-2-5,-2 6 1,-6 0 1,-4 6-8,-2-3-3,-4 1 1,-5 3-4,3-5-5,-4-2 2,3-1-1,-1-3-2,2-2-4,2-5 2,2-1-5,1-2 1,2-5-1,0 0 2,3-4-3,0-3-2,4 0 0,6 0-1,-12-10-3,10 0 1,2 1-2,2-3-2,4 1-3,2-2-3,-2-1 8,4 4-2,3-1 5,2 0 12,0 1 3,1 3 10,6-3 8,-1 2 1,2 3-1,0-1 0,1 1-4,-1 0-3,2 0-1,-4 1-4,3 1-1,2 0-4,-6 2-3,6-2-11,-3 1-32,3-2-33,2 3-36,2-2-56,0 0-64,0-1-76,6-1-84,2-3-191,1 0 5,1-1 62,0 0-292,7-7-275</inkml:trace>
  <inkml:trace contextRef="#ctx0" brushRef="#br0" timeOffset="43720.94">14649 6686 2365,'-8'2'69,"8"-2"10,-14 0 4,14 0 7,-10 2 14,10-2 12,-6 2 9,6-2 15,0 0 11,0 0-3,0 0-6,27 0-9,-8-2-10,5 0-8,3 0-10,3-2-11,4 1-9,0-1-8,4 0-6,-4 3-9,0-4-5,-2 3-32,-1-1-42,-3 1-52,0-1-46,-6 1-62,0-1-76,-3-1-74,0 0-165,-2-2-46,-3-1 63,2 2-238,-2-3-206</inkml:trace>
  <inkml:trace contextRef="#ctx0" brushRef="#br0" timeOffset="44280.13">15795 6399 2237,'0'0'152,"-4"-10"-6,4 6 7,0 4 6,-4-6 5,4 6-5,-3-3-15,3 3-16,0 0-3,-8 11 2,4 1-8,-1 0-14,0 5-6,0 1-9,2 3-5,-1 3-5,0 2-11,2 1-4,2-1-6,0 3-3,0-3-6,2-1-3,0 0-3,0-4-5,-1-2-9,5 0 7,-1-4-5,2-2-1,4-4-1,0 2-3,-1-7-4,1-1 1,4-1-6,-3-4 2,3-1-5,0-4 1,-1-2-2,3-2-4,1-5 1,-2 0-2,0-2-2,-2-1-4,1 2 4,-3-1-1,0 5 1,-4 0-6,2 2 9,-4 0-8,0 3-2,2-1-1,-2 4-5,-2 1-1,-2 4 2,-2 0 4,7 6 0,-5 2-1,-2 0-1,1 1 4,4 3 3,-1-1 1,0 2 3,1 1 0,3 1 5,-1-2 3,3 2 3,0-4 6,2 1 3,2-2 7,1-1 2,1-3 6,2-2 0,-2 0 0,1-4-1,1-2 5,1 0-4,-4-4-2,1-2-6,0-3 0,-2-3-1,1-1-7,-2-2-2,-3-2-2,-1-2-8,-1-4-18,-4 1-24,-2-1-27,-1 0-26,-2 0-31,-1 5-34,-5-1-33,0-3-41,-2 6-48,1 3-49,-1 2-44,-2 1-110,3 0-123,2 3 72,0 1-301,2 3-308</inkml:trace>
  <inkml:trace contextRef="#ctx0" brushRef="#br0" timeOffset="44718.59">17055 6133 2179,'-5'-12'40,"5"0"25,0 2 14,-3 3 15,2-1 13,1 3 15,-2-4 7,2 5 15,-2-2 10,2 6 3,-2-7-7,2 7-14,-3-9-13,3 9-17,-1-3-12,1 3-15,0 0-8,0 0-3,-17 16-2,7-3-2,-4 7 0,0 8 5,-6 11 2,0 4 17,-6 23 7,-3 4 3,-1 7 1,0 6-1,-1 0-6,-1 3-8,-2 0-7,-1-3-9,4-2-4,-3-1-7,2-1-3,0-4-4,5-3-9,1-3-18,4-5-15,6-12-14,6-9-19,4-7-15,1-6-16,5-2-26,5-1-24,1-4-28,6 0-33,4-6-47,0 0-52,10-2-61,-3-6-88,3-6-156,1 1 42,3-4-352,0-4-363</inkml:trace>
  <inkml:trace contextRef="#ctx0" brushRef="#br0" timeOffset="45328.73">17519 6551 2447,'-2'-9'-6,"-1"1"32,3 0 22,-2 2 17,2 3 15,0 3 7,0-8 11,0 8-2,-2-6-9,2 6-6,0 0-17,0 0-1,0 0 18,0 0-6,-2 21-2,2-8-4,-2 1 1,0 3-10,0 0-5,-1 2 1,0 1 1,0-2-6,1 0-3,-2-1-3,1 0-3,1-3 0,0-1-1,0-4 1,0 3 5,0-5 11,0 1 12,-1-3-1,3-5-7,-1 2-7,1-2-4,0 0-8,0-15-2,1 4-6,2-4-7,1-5-1,2-2-4,1-4-1,2 0-1,1-4-1,-1-1-3,-1 5-3,0 2-3,3 0 1,-4 4 4,-1 3 4,0 1-5,0 3-1,-2-2-3,1 6-9,-1 0-6,1 1 0,1 6 3,-6 2-1,0 0 2,17 14 3,-8-2-1,1-2 0,1 6 2,1 1-2,0 0 1,2 2 0,0-2 1,-1 2 3,1-1-2,0-5 4,-4 0 4,0-2 14,2-2 19,0 0 7,-4-4 7,3-2 3,0 0-2,-3-3-4,3-3-5,-3 0-3,0-1-8,2-6-5,-4 1-8,-2-2-25,2-2-34,-2-5-45,-2 3-41,2-2-44,1 1-47,-1-1-54,-1 6-76,-3-2-79,4 2-162,-2 0 16,4 1 65,-2 3-291,7-4-277</inkml:trace>
  <inkml:trace contextRef="#ctx0" brushRef="#br0" timeOffset="45489.66">18300 6406 2111,'11'2'81,"-3"-2"19,0 3-9,-1-3-4,-7 0 9,15 0 5,-5-3 3,1 1-7,1 2-9,1 0-6,4 0-12,1 0-4,0 2-28,2 1-46,-2-3-58,-1 0-78,3 0-77,-6 0-174,1 0-72,-2-5-183,-1-1-147</inkml:trace>
  <inkml:trace contextRef="#ctx0" brushRef="#br0" timeOffset="45712.64">18821 6121 1921,'3'-12'115,"-1"0"25,0 3 24,-2 2 5,2 1 24,-2 1 11,2-2-12,0 1-17,-2 6-22,2-4-21,-2 4-19,0 0-13,0 0-9,4 17-2,-2-5-7,0 9-6,2 4-6,-2 4-2,2 7-7,-1 3-6,-1 4-2,-2-1-4,0 4-37,-2 4-62,-1 3-55,-7-6-72,-2 1-70,-2-5-74,-2-2-160,-5-4-57,-3-3 54,0-3-222,-2-8-198</inkml:trace>
  <inkml:trace contextRef="#ctx0" brushRef="#br0" timeOffset="45959.72">17900 6963 2115,'-15'-2'144,"2"-1"-2,5 1-14,2-4-13,4 4-1,2 2 5,6-10 4,4 6-4,7-2-7,7 2-12,6-1-3,1 1-13,13 2-9,5-2-9,11 2-6,-1 1-5,3 1-9,-3 0-2,-4-3-6,-3 3-37,-1 3-47,-7-3-61,-8 0-71,1 1-72,-12-1-82,-4 0-165,-5 0 6,-8 2-188,-7 0-174</inkml:trace>
  <inkml:trace contextRef="#ctx0" brushRef="#br0" timeOffset="46308.9">18188 7152 2078,'-11'7'120,"3"-2"0,2-1 0,-1-2 11,2 2 7,5-4-5,0 0-6,0 0-16,0 0-9,20 8-9,-10-7-12,5 3-8,2-1 2,0 4-7,1-1 4,0 1-4,1-1 0,-4 3-4,0-1-2,-3 2 2,0 0 10,-4 1 3,-6 0 2,-4 0-4,-3 2-3,-3 1-2,-7 1-5,-3 0-4,-2 3-7,1-2-3,-7 0-4,3 1-3,2-2-2,2-1-6,2 1-6,0 0 5,5-3-4,3 2 5,0-6 6,9 2-2,2-1-3,7-1-1,4 0-6,3-3-1,8 5-2,3-5-7,5 0 1,6-5-12,4 0-30,5-5-45,10 3-44,22-13-51,-5-4-81,5 0-95,-6-6-144,0-8-119,-4-2 51,-9-6-360,1-7-389</inkml:trace>
  <inkml:trace contextRef="#ctx0" brushRef="#br0" timeOffset="46800.9">19363 5682 2333,'-2'-13'-16,"0"2"33,2 2 39,0-1 22,0 3 9,-3 2 9,6-1 8,-3 1-1,0 5-1,0-8-8,0 8-3,0 0-7,0-5-8,0 5-4,0 0-11,0 0-17,0 0 18,13 13 0,-5 0 17,7 7 7,2 6 8,6 8 1,0 4 8,14 21 7,-5 4 15,-2 2 19,3 13 4,1 4-7,-5 3-5,-1 5-4,-2 6-9,-8 0-7,-1 0-12,-8-3 2,-9-1-14,-5-2-9,-7-7-9,-7-3 6,-9-6-11,-6 1-2,-6-3-2,-7-3-7,-4-5-9,-1-7 2,-5-2-12,2-1 3,1-8-11,6-4 1,7-10-7,10-7-9,3-4 3,5-4-6,4-2 2,2-1 4,2-5 0,2 1-5,3-1-16,2-3-17,-1-1-14,2-1-21,3-2-21,0-2-29,4 0-34,0 0-45,0 0-37,-2-9-52,2 3-60,4 1-65,-4-5-118,0-3-105,0 4 49,-2-8-410,0 0-459</inkml:trace>
  <inkml:trace contextRef="#ctx0" brushRef="#br0" timeOffset="48094.57">20665 6428 1865,'18'-8'370,"-4"-1"-123,-3 0-81,-3 2-57,1 1-6,-1 1-13,-1 0-3,-1 2-9,-1-1-19,0 0-8,0 2-1,2-1-16,-7 3-8,6-3 3,-6 3-8,0 0-1,0 0-3,0 0-4,12 6-1,-12-6 2,4 2-1,-4-2 8,0 0 15,4 4 7,-4-4 16,0 0 8,0 0 10,7 2-1,-7-2 0,0 0-2,0 0-5,0 0-2,4 4-1,-4-4-4,0 0 2,0 0-6,0 0-1,0 0-4,0 0-5,0 0-7,0 0-3,0 0-2,0 0-5,0 0-2,0 0-3,0 0-5,7 1-1,-7-1-4,0 0-6,0 0-4,0 0-2,0 0-3,2 6 0,-2-6 1,0 6-4,0-1 6,0-5-4,2 10 1,-2-5-2,2 2 4,-2-1 0,0-2 0,2 1-1,-2 1 0,1 0 0,-1-6-2,0 9 2,3-6 0,-3-3-2,0 12 3,0-7-3,3 4 0,-3-2 4,0 3 1,2-3-5,-2 3 3,2-1-1,-2-1-2,1 2 2,-1-1 1,3-1-4,-3-1 6,0-1-3,2-1 2,-2 3 0,0-5 4,2 2 1,-2-5 3,0 8-1,0-8 1,0 4 2,0-4 2,0 0-8,0 0-8,0 0-9,0 0-11,0 0-5,0 0-5,-4-22-9,1 12 1,3-1 5,-1-4 1,-1 0 0,0-4 5,-1 2 5,3 0 0,-3-1 3,3 3 5,-1 0-3,1 2 7,-2 1-3,2 3-4,-2-3 7,2 4-9,0-1-33,0 2-41,0 1-49,0-1-78,0 7-65,0 0-32,0 0-135,0 0-84,0 0 47,-6 16-172,1-4-156</inkml:trace>
  <inkml:trace contextRef="#ctx0" brushRef="#br0" timeOffset="48346.07">20687 6995 1854,'0'5'121,"4"-1"29,-4-4 0,4 7-1,-2-5-12,-2-2 5,2 8-13,-2-8-11,4 7-10,-1-2-11,-1 1-11,2 1-5,0 1-11,3 2-11,-1 0 3,3 2-11,-3 2-3,1-1 4,0 1-31,1-1-23,0 0-30,-2-2-44,-2 3-58,0-5-59,2 1-71,-1 0-154,-3-3-82,2 0 50,1 1-100,-1-4-52</inkml:trace>
  <inkml:trace contextRef="#ctx0" brushRef="#br0" timeOffset="48772.33">21142 6583 1533,'8'-32'105,"-2"3"36,1 7 26,-2 3 7,-1 4 9,0 1 9,-2 4-19,2 1-15,-3 0-17,-1 3-20,5 1-16,-5 5-11,0 0-2,3 22 5,-3-3-1,0 10 3,0 10-1,0 9 10,0 11 10,-3 25 17,3 2-2,0-3-10,0 5-9,0-2-9,0 2-8,0-3-10,0-1-5,0-14-8,-2-10-8,4-3-8,1-7-20,-1-7-13,2-5-11,2-4-15,-1-9-7,3-2-17,3-7-14,-1-1-7,0-7-7,0-7-9,0-2-11,-2-5 0,1-5-19,-3-4-12,-4-5-10,1-6-17,-6-5 3,-1-8 0,-5 2 11,-1-9 10,-5 3 10,0-3 10,0 5 13,3 4 10,-3 6 13,0 0 11,3 3 15,0 7 3,4-1 5,0 5-1,4 3-16,-1-2-17,5 3-21,7 4-33,1-3-39,6 4-47,2-4-65,7 3-146,0 1-55,6-3-100,2 1-60</inkml:trace>
  <inkml:trace contextRef="#ctx0" brushRef="#br0" timeOffset="48992.74">22102 6621 1740,'4'-9'126,"-3"0"18,2 3 9,-1-1 5,0 4-11,0-1-9,-2 4-21,0 0-12,0 0-11,0 0-12,1 17-6,-2 1 3,-1 0-13,0 9-4,-3 2-3,4 2-3,1 3-4,-2 4-3,0-1 1,-1 0-15,3-3-34,-4-3-50,2 0-63,0-5-66,0 1-63,-1-8-118,1-2-149,2-4 61,0-1-130,0-3-77</inkml:trace>
  <inkml:trace contextRef="#ctx0" brushRef="#br0" timeOffset="49214.15">22233 6648 1693,'0'-21'71,"0"4"32,2 2 21,0 3 20,-2 3-3,2 3 7,-2-1-15,2 3-21,0 0-10,-2 4-7,0 0-13,0 0-14,8 21-1,-5-5-3,-1 6-5,2 4 5,0 11-7,1 1-6,-1 2-4,0 2-5,0 0 1,-1-1-28,-1-2-43,-4 0-62,-3-4-80,1-5-75,-4 3-167,-3-5-96,0-4 61,1-3-106,-2-4-55</inkml:trace>
  <inkml:trace contextRef="#ctx0" brushRef="#br0" timeOffset="49365.74">22074 7037 1624,'-2'-19'62,"2"1"17,-3 3-2,6 0-2,1 3-6,4-1-8,3 2-7,1 1-8,5 1 0,5 0-14,1 0-39,3 4-47,-6 3-51,6-1-51,-3-2-83,-1 3-327,-2 2-68</inkml:trace>
  <inkml:trace contextRef="#ctx0" brushRef="#br0" timeOffset="49604.13">22516 6932 1506,'6'6'-29,"-1"-1"26,0 2 31,-1 1 26,0 2 24,2 1 13,-2 1 13,0 3 9,1 0 0,1 1-4,-2 1-4,3 3-6,-5-4-10,2 1-4,1-2-8,-1 0-6,-2 1-3,-2-5-5,2 0-1,-2-1 2,0 0 2,0-5-1,0 4 2,-2-6-8,2-3-5,0 0-10,0 0-2,0 0-3,-11-13-3,11 4-19,0-2-28,0-5-35,5-5-48,1-4-57,6-6-73,-2-3-113,6-7-168,5 0 62,0 1-110,2 0-55</inkml:trace>
  <inkml:trace contextRef="#ctx0" brushRef="#br0" timeOffset="50252.15">22999 6566 1620,'0'0'74,"0"0"2,0 0-7,-16 6 0,11-3 16,1 3 17,-1 3 5,1-2 2,-2 6 2,2 1 7,0 0-6,-1 6-8,3-1-1,0 1-8,2 1-11,0 3-4,0-2-7,2 5-8,2-4-2,1 2-5,1-4-12,2-1-22,1 0-33,0-7-35,1-2-36,0-1-34,4-3-34,0-3-25,-3-1-11,1-3-3,-1-5 5,2 2 10,-3-7 16,0-1 12,1-2 22,0-5 24,-3-1 29,3-1 21,-2 0 32,-3-1 25,1 4 33,-1 3 23,0-2 29,-2 2 19,-2 5 3,2-2-7,-2 2-9,2 2-14,0-1-10,-2 4-7,-2 4-9,0 0 4,0 0-3,0 0 2,0 0-1,0 19-3,-2-9 0,2 0-6,2 1-4,-2 1-4,2-2-4,0 3-2,0-2-5,0-2 1,2 1-1,-2-3-4,4 1-1,1-3-2,-1 2-2,3-6 0,1 2-1,-1-3-5,-9 0-3,20-4-1,-8-3 1,-1 2-1,-1-3-4,1 1 7,1 1 12,-5 1-3,3-1 2,-2 0 0,-2 1-3,0 3-10,2-3-3,-2 4-5,-6 1-3,10 0 2,-10 0 3,11 4-5,-5 0 0,1 1 0,-1 1-2,2-3 5,-1 3-1,1-2 1,-2 1 2,3 0 6,0-1 11,-1-3 2,2-1 16,1 2 0,0-4 7,-1 1 8,1-3-2,-2-1-3,1 0-1,-1-2-6,-1-1-6,-2-3-10,0-2-31,-2 1-36,1-4-41,-5 1-51,-2-2-59,-4 0-70,-1-4-73,1 1-155,-2-2-44,-3 1 64,3 1-127,3 0-92</inkml:trace>
  <inkml:trace contextRef="#ctx0" brushRef="#br0" timeOffset="50519.43">23626 6357 1561,'4'-4'56,"1"1"40,-5 3 13,7-5 9,-4 1 7,4 2 2,-1 1 0,-6 1 1,14-2-11,-3 4-1,-1 1-14,3 3-12,0 2-6,0 2-13,4 4-4,-3 3 2,6 7-8,-4 2-3,4 2 4,-3 5-14,-1 5 3,-2-2-6,-2 1-5,-2-2 2,-1 0-4,-4 0 2,-5-4-5,0-1-2,-5-2-11,-4-3-17,1 1-25,-4-2-31,-3-5-38,4-1-50,1-1-53,-1-5-54,0 0-110,0-5-132,3-1 21,2-5-110,0 2-77</inkml:trace>
  <inkml:trace contextRef="#ctx0" brushRef="#br0" timeOffset="51237.92">24096 6486 1663,'-2'-3'61,"-2"-4"25,2 5 12,2 2 11,-4-7 6,0 3 3,4 4-13,-5-6 2,5 6-11,-3-3-2,3 3-9,0 0-6,-4-6-7,4 6-2,0 0-1,0 0-7,0 0-1,-4-6-6,4 6-2,0 0-4,0 0 0,0 0-6,0 0-6,0 0 4,-4-3-8,4 3-3,0 0-4,0 0-2,0 0-6,0 0 3,0 0-5,0 0 0,0 0-3,-2-6-1,2 6 0,0 0-4,0 0-1,0 0-3,0 0 4,0 0-4,0 0 6,0 0-3,0 0 5,0 0-7,0 0 0,0 0-2,0 0 1,0 0-5,0 0 7,0 0-2,0 0-4,0 0 4,0 0 0,0 0-3,0 0 0,0 0-4,0 0 7,0 0-3,0 0-7,0 0 4,0 0 9,0 0-10,0 0 3,0 0-2,0 0 7,0 0-8,0 0 0,0 0 4,0 0-9,0 0 4,0 0 6,0 0-5,0 0 4,12 12-1,-2-5-1,0 0 1,5 3 0,2 4-1,2-1 5,1 0-6,2 0 1,0 2 2,1-1-2,-3-1 3,0-2-1,-4-1-5,0 0 10,-4-1-4,1-1 1,-3-2 4,0 0-5,0-1 5,-4 1 3,0-1-3,0 1 2,1 1 11,-5 0 8,0 3 9,-2 1 5,-2 4 8,-5 0 5,-3 4-3,0 0-13,-8 6 7,-4 0-3,-2 0-4,-3 3-4,-5 0 2,0-1-5,1 0-12,3-5-17,-2-2-25,5 0-26,-1-3-33,7-2-29,0-4-34,0-2-39,7 0-61,0-5-54,4 1-73,1-4-96,4 1-29,3-2-165,0 0-157</inkml:trace>
  <inkml:trace contextRef="#ctx0" brushRef="#br0" timeOffset="51583.99">24551 6445 2047,'9'-8'133,"-2"-1"9,-1 2 2,-3 4-4,0-2-12,1 3-11,-4 2-11,0 0-17,0 0-10,0 0-4,0 20-9,-4-5-2,0 5-8,-2 0-4,-1 5-4,0 3-1,3 1-8,-1 0-1,4-1-7,-1 0-1,0 0-2,2-6 0,2-2-1,-2-1-6,0-2 5,3-2 13,4-3 8,5-1 11,-1-5 9,3-3 4,0-3 7,1-3 7,2-5-1,3-3-3,-4-3-7,3-9-4,-2-1-9,-2-7-9,-3 1 2,-2-1-10,-8 3-8,-4 0-17,-8 2-34,-6 1-47,-10 1-47,-11 0-61,-8 4-65,-1 5-72,-6 2-105,1 5-177,7 1 43,-3 7-262,3 3-296</inkml:trace>
  <inkml:trace contextRef="#ctx0" brushRef="#br0" timeOffset="52730.9">11794 9452 2290,'-4'-9'91,"0"6"15,2-2 5,2 5-6,-4-7-7,0 3-10,4 4-6,-3-4-17,3 4-2,0 0 8,-2 17 6,2-2 11,0 5-6,2 0-13,0 6-2,-1 3-1,3-2-12,0 4-5,-2 0-4,2-2-5,0 3 2,-2-3-3,1 0-1,-1 3-42,0-4-36,-2-6-50,0-1-56,0-1-63,0 0-47,0-5-77,2-4-123,-1-3-9,5-1-191,-4-4-151</inkml:trace>
  <inkml:trace contextRef="#ctx0" brushRef="#br0" timeOffset="52927.17">12206 9465 2055,'8'-15'149,"-2"5"0,-2-1-15,0 6-7,0-1-16,2 4-16,-6 2 20,6 13 7,-2 1 7,0 5-1,-2 4-7,2 5-10,-2 1-13,-2 3-4,2 2-11,-4 7-6,0-3-47,0 1-50,-4 0-54,-2 2-78,-6 3-84,-4-1-108,-6-5-180,-1-2 28,-5-6 58,-2-3-121,0-8-62</inkml:trace>
  <inkml:trace contextRef="#ctx0" brushRef="#br0" timeOffset="53096.7">11432 9518 1818,'-7'-39'165,"4"7"-15,1 3-14,6 5-13,4-2-15,10-1-11,4 3-9,15-4-11,22-5-6,13 9-5,9 7-11,4 3-28,5 4-54,3 10-69,5 8-80,-12-1-102,5 7-184,-7 1-199,-6 4-156</inkml:trace>
  <inkml:trace contextRef="#ctx0" brushRef="#br0" timeOffset="54299.74">11001 9616 1845,'-3'-8'23,"1"1"19,0-1 5,4-1 1,-2-1 13,5 0 8,3-1 11,0-2 10,3 2 0,6-3-3,4 2-1,0-1-5,2 4-6,3 2-6,-1 1-6,-3 3-11,-1 3-1,-1 3-5,0 3-9,-4 3 1,-2 0 0,-4 5-6,-4 0-2,-1 2-5,-5 3 4,-7-1 3,-3 2-4,-3 1 3,-2-1-6,-4 0 0,-2 1-2,2-6-8,2 1 4,2-3-2,0-1-4,2-3 2,3 1-4,3-5 4,1 0-6,4 0 1,2-1-4,0-4 1,15 3-1,-2 1 0,4-2-1,1 4 3,10-1 4,-2 1 2,1 5 4,5-2 9,0 4 7,-2 0 4,5 4 13,-5-1 3,-4 4 6,3-1 11,-8 0 6,-2-1 6,-6 0 14,-3 1 6,-5-1-5,-5-1-5,-7 1-5,-1-2-13,-7 3-2,-6 0-10,-6-2-26,-3-3-38,-4-3-34,-1 2-41,-2-5-54,-3 1-62,-3-2-71,1-6-78,2 1-187,-3-4-23,6-1 63,4 1-268,0-1-245</inkml:trace>
  <inkml:trace contextRef="#ctx0" brushRef="#br0" timeOffset="54548.99">10732 10643 2470,'0'10'231,"0"-5"-29,6 1-21,0-4-18,5 0-17,9-4-11,10 0-3,15-4-11,16 1-12,31-8-6,8 1-12,13 1-11,8-3-5,4 3-11,0 1-3,0 0-6,-7 3-6,-7 1-25,-12 0-49,-6 4-28,-18 4-39,-19-2-48,-12 0-67,-4 4-70,-13 0-83,-8 0-139,-9 3-4,-8 1 55,-2 4-194,-8 1-140</inkml:trace>
  <inkml:trace contextRef="#ctx0" brushRef="#br0" timeOffset="54976.86">11559 11127 2058,'-10'-2'167,"4"-1"-10,4-2-14,2 5-3,8-13 15,4 5 23,3-3 19,9 2 5,6-6-4,4 5-13,1-2-18,1 6-16,-2 1-16,-2 5-13,-3 2-10,1 3-10,-4 4-6,-5 6-1,-3 2-4,-4 3-7,-4 11-5,-6-3-2,-4 7-1,-6 5-6,-4 5-9,-8-1-4,-3 1-6,-11 9-4,-4-1-2,5-14-3,1-6-6,0-5-3,5-6-2,0 0 1,2-4-5,-1-4-4,5-7 0,0-1-1,6-5-3,1-2-3,1-7-3,6-5-1,5-2-4,5-4-4,8-6 3,6-4-9,9-1 1,5 0 3,5 1 10,18-6 9,-8 9 4,-5 5 10,3 2-2,-3 5-4,-5 2-3,-1 2-1,0-1-2,-4 7-5,2 0 4,-4-1 7,1 5-16,2 0-15,0 5-45,-2-3-51,11 2-69,0-1-62,3 1-82,10 0-97,-7-2-121,3 0-115,7-2 47,1 0-466,-1-2-534</inkml:trace>
  <inkml:trace contextRef="#ctx0" brushRef="#br0" timeOffset="55762.82">14344 9913 2698,'0'0'-115,"0"0"42,0-6 14,0 6 11,0 0 9,0 0 17,2-7 26,-2 7 20,0 0 22,0 0 5,0 0 6,2-6 6,-2 6 3,0 0 3,0 0 6,0 0 0,0 0 1,0 0 5,2-4-2,-2 4 3,0 0-6,0 0 8,0 0 4,0 0-2,0 0 7,0 0 1,0 0 6,0 0 0,0 0-2,0 0-2,0 0 0,0 0-5,0 0-6,2-3-3,-2 3-5,0 0-5,0 0-7,0 0-3,0 0-5,0 0-5,0 0-2,0 0-3,0 0-6,0 0-4,0 0-2,0 0-2,0 0-3,0 0 1,0 0-2,0 0-1,4-4-2,4 2-2,2-1 3,9 1 0,4 2 0,12-2 3,7-3 1,4 4 0,9-3 3,2 1 2,0-2-7,-5 3 0,-4 0-2,-1 0-3,-5 2-2,-6-1-4,-5-1 0,1 2-2,-6 0-2,-5-3-2,0 3 1,-2-1-3,-4 1 3,0 0-6,-2 0 3,-1 0-5,0-2-2,0 2-2,-5 0-16,4 0-24,-11 0-24,15 0-30,-6 0-29,-3 2-29,-6-2-29,13 0-24,-13 0-31,10 0-36,-10 0-24,14 1-37,-14-1-98,8 0-125,-8 0 40,0 0-257,8-3-261</inkml:trace>
  <inkml:trace contextRef="#ctx0" brushRef="#br0" timeOffset="56398.79">15757 9685 2131,'-6'-8'62,"3"2"23,-3-1 2,4 1 3,-2 1 7,0 1 10,2-1 3,2 5-10,-9-8-3,9 8-8,0 0-14,0 0 15,-7 13 13,5-2 4,2 2-3,-2 4 3,0 3-2,2 1 0,0 0-1,0 1-6,2 3-2,0 2-8,2-3-4,0 2-9,0-2-6,6 0-4,-4 0-4,0-5-6,2-1-1,0-2-5,4-5-3,1-1-5,-1-4-5,0-3 1,4-1-6,-4-2-3,5-4-1,-2-1-7,0-5 0,-1-2 1,4-3-8,-6-2-1,3-2-5,-2 0 1,-2 0-2,-1 4 0,-2 2 0,-1-1-4,0 4-4,-1 1-2,-2 1-5,0 5 2,-2 1 1,-2 2 3,0 0 0,2 15 0,-2-5 2,2 0 0,0 1 0,0 4 2,3 0 2,2 1 0,1-3-4,-2 0 5,3 0 6,1-1 9,-2-2 15,6-5 11,-4 3 6,1-6 0,6 0-2,-5-4 1,3 0 0,0-6-1,0-2-5,-1-3-7,-1-2-1,-3-5-4,1 0-3,-2-5-4,-5-1 0,-2-5-9,-2 0-9,-4-3-15,-3-2-17,-3 4-29,-2 1-29,-2 1-42,0 9-37,-2 0-56,4 4-54,-1 6-57,3 2-45,4 0-133,0 3-76,1 3 46,5-1-303,0 4-324</inkml:trace>
  <inkml:trace contextRef="#ctx0" brushRef="#br0" timeOffset="56668.37">16824 9361 2568,'2'-13'117,"0"1"-1,0 2 0,1 5 28,-3-1 7,2 1-3,-1 1-11,-1 4-6,0 0 11,-14 18 7,1 2 0,-5 6-7,-2 13-2,-1 2 1,-11 20-1,4 2-4,-1 6-9,3-1-5,1 8-11,4 3-15,0 1-8,2 0-6,0-3-7,1 1-7,1-5-5,3-1-17,1-14-30,5-12-41,1-8-50,3-2-53,2-5-46,6-9-66,5-1-67,5-5-72,6-7-132,5-3-100,0-4 79,8-6-379,5-2-393</inkml:trace>
  <inkml:trace contextRef="#ctx0" brushRef="#br0" timeOffset="57194.28">17407 9697 2792,'-5'-15'120,"1"1"0,2 4-5,-3 3 7,2 0-1,3 2-12,-1 2-16,1 3 7,0 0 38,0 0 0,-9 22-4,8-9-12,-3 3-11,2 3-6,-2 0-9,1 1-7,-3 4-10,5-4-5,-3 2-7,2-3-7,-1-2-6,2 0-1,-1-5-8,0 2 2,0-2 3,-1-3 9,2-1 1,1-5-8,0-3-1,0 0-10,0 0-2,0 0-8,0 0-2,4-29-5,2 10 0,2-5-6,1-3-1,2-3-2,-1 0-2,1-1-2,0 3 1,-3 6-3,0 2-1,-2 2-5,1 3-1,-1 2-5,0 2-5,-1 3-1,1 6 3,3 2 2,-9 0 2,16 13 2,-7-2 2,2 6 3,2-2 3,1 3 3,-1 2 4,2-3 3,-3 2 1,4-1 0,-2-1 4,-1-3-2,-3-2 9,1 0 15,3-4 19,-1-1-13,3-2-2,-5-3-3,3-2 0,-1-2-5,-1-1-4,0-4-2,-1 0-8,1-5-2,-5-1-2,2-3-7,-3 1-11,1-4-11,-3 3-23,-2-4-24,-2 3-41,-2 0-40,-2 0-44,-1 4-46,-1-1-81,2 3-74,-3 3-86,4 1-193,1 2 47,0-2 71,2 7-360,0-6-381</inkml:trace>
  <inkml:trace contextRef="#ctx0" brushRef="#br0" timeOffset="57359.46">18127 9599 2759,'10'-2'130,"0"0"-13,2-1 4,0-1 12,3 0 8,-1-2 8,6 2-9,-4 1-13,2-4-15,-1 4-13,4 1-46,-1 0-55,2 0-60,-5-2-68,2 2-88,0-3-82,-2-1-186,-3-1-25,2-1 50,-6-4-189,-2-1-147</inkml:trace>
  <inkml:trace contextRef="#ctx0" brushRef="#br0" timeOffset="57560.94">18575 9121 2105,'0'-10'208,"2"5"-19,-2-2-14,3 0-13,-3 1-20,0 6 9,0 0 44,2 16 7,-2-1-1,1 8-9,-1 9-16,3 11-10,-1 0-17,-2 12-15,4-1-13,-3 3-10,-1-4-18,-1 2-55,-3-1-57,2 1-68,-7-4-78,-3 0-96,-1-5-101,-6 0-191,-11 9-15,-5-3 70,7-12-317,-2-11-303</inkml:trace>
  <inkml:trace contextRef="#ctx0" brushRef="#br0" timeOffset="57778.23">17529 10201 2618,'-10'-9'209,"1"1"-16,7-2-20,4 2-12,5-1 1,7-1-7,10-1-7,8 2-12,5 3-14,8-1-13,12 1-10,0-1-11,2 4-7,3 1-35,-6 0-54,-2 2-57,-6 0-84,-3 0-97,-7 0-96,-4 2-205,-4 0 15,-9 1 66,-3 2-264,-8 3-221</inkml:trace>
  <inkml:trace contextRef="#ctx0" brushRef="#br0" timeOffset="58116.26">17953 10406 2233,'0'0'124,"0"0"-3,0 0-9,0 0-9,0 0 2,14-11 10,0 7 8,-2 0 5,5 3-5,3 1-5,0 0 1,1 1-12,3 1-1,-1 2-13,-2 1-7,-1 0 0,-2 0-5,-3 2 0,-2 4-1,-5-2-2,-1 0 0,-7 1 1,-7 4-3,-1-1-3,-7 2-10,-4-1-6,-7 3-4,1 0-4,0 0-4,-5 0-2,3-1-2,3-3-4,5-2-3,0 0-3,6-2-2,3-2 0,4-1-4,6-2 1,6 1-7,1-1 2,7-4-5,1 0 1,7 0-14,7-4-29,2-1-33,7-3-36,12-4-59,-4-3-70,19-9-97,-4-5-126,6-6-158,-4-1 44,3-4-383,-3-3-422</inkml:trace>
  <inkml:trace contextRef="#ctx0" brushRef="#br0" timeOffset="58529.63">19372 8604 2440,'-5'-22'-79,"3"5"33,0-1 37,0 5 35,0 2 24,-1 3 28,3 0 20,0 2 6,0-1 3,-1 1-10,1 6-6,0-9-8,0 9-8,1-6-9,-1 6-6,0 0 20,0 0 15,11 28 3,0-8 2,-1 11-1,6 6 3,0 11 13,8 21 1,-1 8 3,-2 8 25,0 10 9,3 6 2,-3 0 0,-4-1-3,-6 3-10,-9-6-20,-7 2-8,-7 2-2,-9 1-9,-9-5-10,-7-4-11,-5-5-6,-7-8-26,1-6-6,-3-8-24,2-6-16,1-7-23,5-7-30,7-11-31,8-9-39,10-7-29,-1-1-44,6-9-50,0-1-60,6-1-60,4-7-83,3 0-154,0 0 35,16-14-377,1 1-419</inkml:trace>
  <inkml:trace contextRef="#ctx0" brushRef="#br0" timeOffset="58793.84">20405 9374 2856,'7'-15'104,"-3"2"6,0 1 13,-2 2 19,2 1 13,1 1 13,-3 1-7,2 0-16,-2 0-17,-1 2-18,4 0-38,-5 0-49,4 2-54,-4 3-51,0 0-15,0 0-41,0 0-57,-2 17-51,0-2-42,-4-2-83,-2 6-121,-5 2 10,-4 2-156,-2 3-135</inkml:trace>
  <inkml:trace contextRef="#ctx0" brushRef="#br0" timeOffset="58952.31">20263 9697 1847,'-2'14'53,"2"0"35,-2-3 23,2 3 20,2-1 21,-2-2 12,2 4 14,0 2 3,0 0-11,0 1-10,0 2-19,0-5-11,0 7-14,1-5-11,-1 2-27,1 0-48,1 0-54,-1-1-58,0-3-71,1 2-79,-2-10-88,4 4-156,-4-8-3,3 1 54,-5-4-134,0 0-62</inkml:trace>
  <inkml:trace contextRef="#ctx0" brushRef="#br0" timeOffset="59322.3">20653 9483 1819,'8'-26'157,"0"6"19,-3 7 0,0 3-5,-1 3-10,-2 1-21,0 6 4,-2 0 37,2 15 20,-2 0-5,-2 6-12,0 6-15,-2 9-3,0 4-5,-2 2-7,0 8-2,0 0-11,0 6-16,-5 21-9,5-14-9,-7 9-11,2-11-8,3-8-8,0-3-11,0-5-24,-2-7-25,6-3-22,2-7-13,2-6-12,2-2-15,4-2-13,2-3-20,2-5-17,-2-5-10,3-3-7,-5-4-5,2-3-2,1-5 6,-2-4 11,-5-5 1,-2-5 11,-2-4 9,-3-2 2,-3-4 9,-3 2 8,-2-2 13,1 2 13,-1 4 14,4 3 11,-1 3 16,4 3 0,0 0-1,-1 3 4,5-1-9,2 4-15,4 0-21,5 1-36,-1-1-44,4 3-61,10 1-64,-5-2-91,6 1-184,-2 0 37,5-2-182,1 0-154</inkml:trace>
  <inkml:trace contextRef="#ctx0" brushRef="#br0" timeOffset="59555.64">21227 9443 2084,'2'-8'163,"0"2"1,0 1 11,0 1 0,-2 4-2,2-6-2,0 3-18,-2 3-4,0 0 29,6 17-3,-4-5-7,4 5-13,-2 7-15,0 1-11,0 1-14,-2 1-10,2 0-11,-2 1-8,0 1-30,0-3-51,-4 2-51,4-2-60,-4-6-64,2 0-70,0-1-64,-2-2-87,0-5-163,2-3 11,0-3 64,-2-2-195,2-4-168</inkml:trace>
  <inkml:trace contextRef="#ctx0" brushRef="#br0" timeOffset="59770.81">21426 9389 2114,'2'-7'145,"0"1"-5,-2 0-12,0 3-10,0 3-5,0 0-13,0 0 12,0 0 19,5 15 7,-1 0-6,-2 4-10,0 5-9,2 4-6,0 2-8,-2 1-9,-1-1-6,2 3-3,-1-6-15,-2 5-53,0-1-46,-2-3-55,-2-2-69,0 3-90,-2-8-80,-2-1-170,-4 0-6,0-3 54,-1-6-179,1-1-125</inkml:trace>
  <inkml:trace contextRef="#ctx0" brushRef="#br0" timeOffset="59917.82">21206 9769 1973,'-3'-9'130,"3"-1"-11,3 0-13,-1 1-12,2 3-8,2-2-7,3 2-11,1 1-11,7 1-12,-2-1-51,2 5-63,4 0-76,-2-3-115,1 1-182,0 2-182,0-2-123</inkml:trace>
  <inkml:trace contextRef="#ctx0" brushRef="#br0" timeOffset="60194.38">21528 9717 1799,'2'4'64,"0"0"0,0 2 5,0 1 42,2 0 28,-2 1 16,0 4 6,2 1 10,-2 2-11,0 0-1,1 3-8,-1-1-6,-2 1-6,3-1-10,-3 3-7,0-3-11,2-1-9,-4 1-11,2-6-4,0 2-4,-3-3 4,3 0 7,-2-5-6,-1 0-6,-1-2-9,4-3-6,0 0-6,0 0-8,-12-11-5,10 2-6,0 1-6,2-6-3,0 1-20,2-5-25,4-1-31,2-1-37,6-7-39,4 0-52,1-1-64,11-3-79,0-2-92,1 1-180,3 4 39,0-3-295,-2 6-328</inkml:trace>
  <inkml:trace contextRef="#ctx0" brushRef="#br0" timeOffset="60433.15">22147 9426 2292,'0'0'67,"0"0"36,-1-8 3,1 8 1,0 0 0,0 0 7,0 0 21,0 0 19,-20 8 6,11 1-4,2 4-3,-4 1-2,-2 5-4,3 3-5,-3 0-8,5 0-6,-2 2-13,0 0-9,1 0-9,4 0-9,-1-2-6,-1 2-11,3-5-2,2-2-22,-1 1-29,0-6-37,0 2-47,5-3-50,-1-2-59,5-3-78,5 2-79,-5-5-89,4-3-149,3 0 13,-2-3-307,2-5-348</inkml:trace>
  <inkml:trace contextRef="#ctx0" brushRef="#br0" timeOffset="60840.9">22292 9622 2384,'2'-3'57,"-2"3"22,3-5 3,2 3-1,-5 2-1,0 0 3,0 0 13,0 0 21,0 0-9,0 0-5,2 17-5,-2-10-8,0 1-11,0 2-4,0 0-5,2 1-8,-1 1-4,3-2-6,1 1-1,1-2-4,0 0-1,0-1-9,0-2 1,2-1-8,0 0-9,0-3-1,0-1-1,3-1-11,-3-3-1,1 0 1,2-1-1,-4-3-7,2-1 3,2 1 2,-2-3-5,-1 5 2,-2-4 3,1 6-4,-1-2-4,0 1 2,-2 1-7,0-2-5,-4 5 6,10-2 0,-10 2-2,0 0 8,14 7-3,-10-7 2,0 5 14,-4-5 4,12 5 21,-8-3 14,0 1 17,2-1 12,-6-2 3,15 3 2,-7-6 0,-8 3-2,18-2-3,-10-1-7,0-1-8,0-4-6,-1 3-6,0-4-20,-3-3-33,-2-1-43,0-1-53,0-3-74,-6-2-87,0-6-102,0 1-164,-8-7-82,0 1 56,4-1-307,4 5-339</inkml:trace>
  <inkml:trace contextRef="#ctx0" brushRef="#br0" timeOffset="61093.7">22728 9171 2388,'0'0'75,"0"0"13,0 0-5,0 0-12,11 7 21,-5 1 28,5 1 18,-1 6 11,3 5 5,1 6 7,4 3-1,-2 1-7,2 8-4,-1 3-3,-1-4-8,-4 0-14,-2-2-8,-2-3-11,-4-3-8,0-1-9,-6-1-5,-2-2-6,-2 0-6,-2-4-12,-3 0-8,-4-4-27,0-2-38,3 2-44,-1-8-52,0 0-51,1-1-61,-2-5-78,6 1-64,2-4-140,-1 0-74,7 0 48,0 0-259,0 0-277</inkml:trace>
  <inkml:trace contextRef="#ctx0" brushRef="#br0" timeOffset="61385.55">23609 9326 2441,'13'-2'124,"-3"-1"-14,-3 3-11,-1-2-7,-6 2-2,7 5 38,-7 3 23,-2 1 10,-6 7-5,-2 1-10,-2 3-11,-5 2-9,-4 2-12,2 0-11,-7 1-5,1-3-11,1 2-9,1-4-6,2-1-9,2-1-7,4-5-5,0 1-7,2-4-5,2 2-2,3-2-3,2-3-2,4 3 1,2-3-1,6 0-6,3 3-1,2 0-3,0-2-2,3 1-2,2-2-6,2 1-45,3 1-54,4 0-70,-1-4-93,3 1-97,3 0-138,2-3-119,-1-1 51,2 2-311,6-4-347</inkml:trace>
  <inkml:trace contextRef="#ctx0" brushRef="#br0" timeOffset="61698.53">24198 9634 2311,'-5'-12'56,"1"0"41,-2 3 10,2-2 23,2 5 16,-4-2 10,4 3-5,-4-2-16,2 4-13,4 3-5,-14 3-2,4-1-7,1 6-8,-2 2-8,1 3-2,-1 0-6,3 3-2,0 2-4,-2 0-4,4 2-2,2-5-2,0 5-2,4-3 2,0 1 10,2-3 8,0 0 9,4-2 6,2-2-4,4-2 0,2-2-1,-1-3 2,2-2 5,-2-2-6,1-6-9,2-3-10,-2-5-5,1-5-8,-2-1-13,-3-9-10,-3 2-31,-1-4-32,-6 2-35,-2-1-42,-7-3-43,-1 3-52,-3 2-52,-6 1-63,5 6-78,-6-2-104,-1 2-157,4 4 49,0 2-377,7 3-451</inkml:trace>
  <inkml:trace contextRef="#ctx0" brushRef="#br0" timeOffset="61884.77">24740 9782 3004,'3'4'283,"-3"-3"-24,0-1-23,4 4-23,-4-4-20,4 0-21,-4 0-25,4 2-83,-4-2-117,6-7-218,0-1-384,-6 8 76,-2-13 76,-2 3-351,-2-2-338</inkml:trace>
  <inkml:trace contextRef="#ctx0" brushRef="#br0" timeOffset="65402.51">2085 4181 2795,'0'-21'36,"0"-2"-10,-2 3-11,2-2-1,-2 0 8,0-4 14,-1-2 16,1 0 1,-3-3 3,4 3 4,-1-3 6,-3 3 2,1-2 1,2 4-1,-5 0-11,4 1 5,-3 1-5,-2-2-2,0 3-12,0 2-5,0 2-1,-1 0-3,1 3-10,-1 4-2,-4-2-4,1 3-6,-4 4-1,0-1-6,-3 5 8,0 3-15,-6 5 0,-1 7 4,-6 6-2,-1 13 4,-12 20-5,3 11-4,2 8 0,3 10 0,5 8 1,2 0 1,2 7 1,8 6 4,3 9-2,3 5 4,0 12 4,6 8-1,0 2-1,-2 4 5,3-3 1,-5 2-3,0-1 3,-4 1 2,-7-2-1,1 1 0,-3 0-2,-12 21 1,6-32 2,-4-7-1,4-6 2,-3-12-3,3-11 0,-1-9 2,2-10-4,5-10 2,3-16 4,8-10 5,2-9 10,0-6 11,2-2-2,-1-7-3,3-5-7,-1-3-1,1-5-6,-1 0-1,3-9-1,-1-2-10,6-4-4,-1-4-9,2-8-4,3-1-8,2-1-2,3-5-2,5-1-4,4-5 3,2-1-2,5 4 2,1-1 2,2 4 2,3-1 3,-1 7-2,-1 4 1,-1 4-3,1 4 5,2 6-2,-3 3 1,-1 5 2,2 8-5,1 7 2,1 8 5,0 13 8,5 22 8,-5 10 14,-8 6 5,-7 6 2,-5 8 2,-2 12 0,-8 7 3,-4 10-2,-5 6-1,-3 5-4,-4 3 0,-2 0-3,-1-4-1,-3 0 0,0-3 0,0-5 0,-1-6-4,4-7 1,2-7-2,-1-3 0,4-11 3,4-8-4,1-17-1,4-12-1,3-8 1,2-5 3,5-3-1,2-3 3,9-3-4,6-2-3,5-3 2,9-4-3,8-1-26,7-3-47,4 0-49,3-5-84,3 0-98,-2-6-133,7-2-167,-5-8 44,15-4-346,-5-10-376</inkml:trace>
  <inkml:trace contextRef="#ctx0" brushRef="#br0" timeOffset="66596.57">1687 11868 2056,'-4'1'292,"4"-1"-133,0 0-66,0 0-14,-18-5-3,14-1-1,2 3 1,0-3 12,2 0 0,0 6-7,2-13-11,2 5 0,2 0-9,6 1-7,2 0-8,3-1-7,7 1-4,3 7-5,-4-2-3,7 2 0,-3 2-12,-1 3 4,-1 2 4,1 3-9,-6 1-1,0 2 2,-5 3-2,-3 1-2,-5 0 2,-5 3 3,-4-2-2,-9 5 2,-4-1-1,-3 0-4,-6 2 5,-4-6-3,1 1 0,-1-2-1,1-1-1,6-5-1,0 0 0,1 1-1,3-5 1,2 1 4,3-3-3,1 0 1,5-5-8,6 0-4,0 0-3,0 0-1,0 0-6,17-10 6,-5 7-1,3 3 2,4-5-4,2 5 5,0-2-2,1 2 2,1 2-3,-1 0-1,-3 1 3,2 0 0,-2 2-1,-3 2 0,2 2 3,-4 1 2,-1 1-1,-2 0 14,-2 3 6,-5 1 4,-2 0 15,-4 2-2,-7-1 7,-1 3-2,-5-3-1,-4 0-4,-3 1 3,-1-4-10,0-2-1,-2 1 0,-1-2-3,1-5-3,-3 2-18,1-4-27,2 1-23,0-4-39,3-2-41,-2 0-47,4-1-61,2-4-59,-1-3-114,2-4-126,4-3 28,7 2-167,0-5-165</inkml:trace>
  <inkml:trace contextRef="#ctx0" brushRef="#br0" timeOffset="67179.76">2182 11644 1760,'-4'-12'-23,"-2"-2"26,-3-3 4,-2 5 4,3-5 14,-2 0 13,-1 5 10,2-2 16,1 4 5,1-1-2,-1 3-10,2 1-3,2-1-9,-1 3-3,-2-3-5,4 4-3,-2-2-5,1 0-5,2 3 0,-2-2-3,1 0 1,3 5 7,-5-6 5,3 3 4,2 3 3,-4-7 1,4 7 3,-6-2-4,6 2-3,0 0 0,-4-6-3,4 6-2,0 0 1,-4-2-5,4 2-2,0 0-1,-2-7-3,2 7 0,0 0-1,0 0 2,0 0-1,-4-3-1,4 3-2,0 0 1,0 0 2,0 0 0,0 0 4,0 0 1,0 0 1,-2-6-5,2 6 1,0 0-1,0 0-1,0 0-4,0 0 1,0 0-5,0 0 1,-6-2-2,6 2-2,0 0-3,-11-3 5,7 0-5,4 3-4,-11-3 2,11 3 0,-11-4-1,5 4-2,2-4 2,4 4-4,-10-2 3,10 2-1,-10-4-4,10 4 4,-8 0-2,8 0 0,0 0-6,-8-1 8,8 1-3,-6-3 0,6 3 1,0 0-2,0 0-1,0 0 0,-9-1 2,9 1-5,0 0-1,0 0-10,0 0-15,0 0-21,0 0-39,0 0-50,0 0-58,0 0-46,-13 5-131,9-5-119,4 0-163,-13 3-153</inkml:trace>
  <inkml:trace contextRef="#ctx0" brushRef="#br0" timeOffset="67744.75">1661 11797 1868,'4'-12'47,"-4"0"31,0 2 10,1 2 8,-1 3 6,-1-1 7,1 1 3,0 5-1,0-9-11,1 6-12,-1 3-13,0 0-12,0 0-1,0 0 2,-15 23 4,2-5 4,0 6-3,-4 4 4,-6 10 5,0 0 6,-9 18 3,2-12-5,5-4-3,-9 12-9,4-7 0,5-7-4,-3-2-3,5-4-1,2-5-2,2 0 2,2-8-1,4-2 5,-1 0 5,3-4 2,2-1-3,-1 0 1,3-3-3,-2-1-4,4-1 5,0-2-6,4-1-5,1 1-7,0-5-7,10 3-5,0-3-5,7 0-2,7 0 1,8 0-4,12-2-2,3 1-1,16 1-2,1-3-4,5 1-3,22 2-2,-16-2 0,-12 2-2,-3 0 0,-9 0-2,-5 0-15,-4-2-26,-5 2-34,-7-1-32,-1 2-31,-4-1-32,-4-3-57,-4-3-58,-2 3-62,-9-5-68,1 2-129,-10-4-34,-1 2 76,-2-5-218,-7-3-202</inkml:trace>
  <inkml:trace contextRef="#ctx0" brushRef="#br0" timeOffset="68012.67">1689 11947 2055,'-8'-9'94,"1"-2"28,-1 3 0,5 3 12,1-1-5,0 2 9,2 4 0,-4-3-11,4 3-14,0 0-6,0 0 18,0 28 22,4-3 8,0 3-1,2 9 0,1 12-9,4 4-4,-1 17-12,3 3-11,-3 2-2,-1 0-10,-2-10-9,-3-8-6,0 0-9,-2 1-21,-4-1-35,2-4-36,-2-10-36,0-2-38,2-8-40,0-3-32,0-5-28,-3-7-49,6-1-73,-3-10-62,4-6-123,-1-1-49,-3 0 36,9-21-204,-5 3-200</inkml:trace>
  <inkml:trace contextRef="#ctx0" brushRef="#br0" timeOffset="68460.64">2095 11380 2071,'-14'-44'61,"-4"9"35,-2 2 7,-5 0 3,1 3 6,0 5 0,0 2 2,-2 2-6,-4 4-3,-2 2-6,2 9-16,-3 4-6,-6 6-2,-7 10 3,-17 16-2,1 14 14,1 15 6,-2 9 10,3 10 7,3 14 5,6 7-3,7 4-3,7 6-7,7 4-10,10 8-6,9 3-5,6 1-6,8 1-3,8-2-6,3-6-4,7-7-8,5-8-1,6-10-3,10-11 0,9-10-4,8-15-3,5-9-6,7-12-1,12-14-3,4-10-4,6-13-3,5-15-3,1-13-3,0-11-4,-1-15-1,-1-12-4,12-24 0,-6-15-2,-6-14-2,-10-13-5,-8-11-1,-13-15-6,-13-13 0,-19-2 0,-20 28-7,-16 1 3,-14 0-6,-23-20 0,-17 16-3,-17 13 3,-20 17 0,-24 16-2,-16 17 3,-9 19 2,16 26 0,-4 12-21,-6 13-44,-1 15-49,1 11-53,2 7-60,10 14-86,3 8-89,14 5-237,7 1 75,10 1 82,3 2-295,12-1-274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5T10:07:04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3027 8606 379,'-12'-2'19,"8"1"-3,4 1-5,-12-2 6,12 2 7,-8-2-3,8 2 11,-6-2 1,6 2 3,0 0-4,-11-2-1,11 2-4,-6-2 3,6 2-1,0 0-6,0 0 2,-9-2-3,9 2 2,0 0-8,0 0 0,0 0-2,0 0 3,-10 0 0,10 0 0,0 0 4,0 0-13,0 0 3,0 0 4,0 0 2,0 0-8,0 0 1,0 0-1,0 0 0,-9-2-5,9 2 0,0 0 4,0 0-3,0 0-2,0 0-4,0 0 2,0 0 1,0 0-3,0 0 0,0 0 0,0 0 6,0 0-6,0 0 3,0 0-6,0 0 0,0 0 2,0 0 1,0 0 0,0 0-3,0 0 3,0 0-1,0 0-2,0 0 5,0 0-2,0 0-1,0 0 1,0 0 4,0 0-3,0 0 1,0 0 2,0 0-1,0 0-2,0 0 0,0 0-1,0 0 0,0 0 3,0 0-2,0 0 2,0 0 10,17 8 2,-17-8-10,7 2 6,-7-2 5,13 2 4,-5-2-5,-1 0 7,3 0 0,3 0-3,-3 0-1,3 0-3,0 0 1,1 0 5,1-2-6,0 2 1,4 0 0,0-2-2,2 2-1,0 0-5,1-2 5,1 0 1,0 0 0,7 0 5,-1 1-1,1-3 2,1 0-4,3 0 0,3-2 3,-1 1-1,4 0 2,-2-2-3,3 1-1,-3 1 4,1-1 0,0 1-6,1-1 1,-2-2-1,-2 2-7,3 1 6,-3 0-3,-5 1 0,3-1 0,6-1 0,3 1 5,3-1 4,9 1 0,5-3-1,1-1 0,20-1 0,1-2-4,3 3-1,-3-1-3,3-1 1,-1-2 0,-1 1 1,0-1-5,0-3 4,-1 4 1,3-3-2,6 1 1,0-2 4,2 3-8,-2 0 4,0-1-2,-2 1-2,2 0 2,0 0-1,-2-1 0,-1 0-4,2 3 3,-5-2-2,-1 0 0,-3 0 2,0 2-1,-3-1-1,2-3-2,4 5 3,4-6-1,1 3 0,4 0-2,7-1 2,1 0-2,5-1-2,-2 3 5,2-4-1,-5 5 3,-1-3-10,0 1 6,-3 0 1,2-1-1,5 1 2,-2-2-3,3 1 0,6-1-2,0 1 0,2-2 1,2-1 0,-3-1 1,-1-1-2,4 0 0,1 0 4,5 2-2,4 0 0,9-3 0,6 3 2,0-1-4,1 1 1,-1-1 2,0 1 2,-6 0-1,7 3 0,-3-4 3,8 2 1,1 1-2,11 0 4,-2 1-1,2-3 2,1 1-1,3-2 3,36 1 4,2-2 0,4 2 5,-4 0-1,2 0 0,-5 0-3,0 1 1,-31 3 1,34-2-6,6 0 1,-1 1-2,-38 0-5,-1 2 3,30-3-2,-30 3-2,1-2 2,34 1 0,-5-2-3,-27 2-2,-7 0 4,34 1-2,-31-3 1,-4 3 1,6-1 2,25-5-1,-26 4-3,-1 2 1,-5-3-2,0 1 2,-7 1 0,-3-2 0,-3 4 0,-4-4-1,3 5 2,0-3-1,-3 1-5,-2 0 4,-8 4-1,-5-3 0,-8 2-1,-12-1-1,-9 1 1,-15 2 0,-18-1 2,-15 1 12,-11 2 17,-6 1 14,-4 0 2,-5 3 6,-1-4-2,-3 2-4,-2 1-8,-4 0 3,-1 0-2,-1 0-8,0 1-1,-2-2-6,0 2-2,-3 1-5,0-2 1,1 2-1,-9 0-4,14-2-2,-8 0-1,-6 2-3,12 0-1,-12 0 0,8-2-3,-8 2 2,8-2-1,-8 2-3,0 0-9,11 0-11,-11 0-19,7-3-24,-7 3-53,0 0-54,0 0-47,0 0-66,-16-4-159,6 1-32,-6-2-61,-4 0-32</inkml:trace>
  <inkml:trace contextRef="#ctx0" brushRef="#br0" timeOffset="2024.11">5401 8156 1427,'0'0'-23,"0"0"16,0 0 20,0 0 18,-2-7 19,2 7 18,0 0 11,0 0 1,2-6-3,-2 6-1,-2-7 1,2 1 5,0 6 11,0-8 0,0 8 2,0-7-4,0 7-5,0-5-4,0 5-8,0-6-11,0 6-10,0 0-7,0 0-8,0 0-4,0 0-4,0 0-1,2 28-4,0-9-6,1 0 5,1 6-2,0 2-2,0 1-2,2 5-3,1 2 5,2 0-11,-1 0-30,0 1-35,-3-2-37,5 2-66,-1-2-61,-1 0-93,1-1-190,-1-3-90,-1-3-94</inkml:trace>
  <inkml:trace contextRef="#ctx0" brushRef="#br0" timeOffset="2842.5">5252 9643 1586,'0'0'-4,"-4"-4"18,4 4 5,0 0 13,-4-3 14,4 3 10,0 0 7,0 0-7,0 0-9,-4-5-1,4 5-6,0 0-6,0 0-7,0 0 2,0 0-4,0 13-1,0-4-2,1 0 0,2 0-4,-1 2 1,2 1-1,-2 2 1,1 1-4,2-2 2,-4 3 0,2-1-3,1-2-2,-2 0-1,-1 0 2,2-4-3,-1 2 1,0-2-2,0-1 5,-2-1 3,2-1 13,-2-1 17,3 2 14,-3-7-5,0 6-9,0-6-3,0 0-5,0 0-5,0 0-7,-5-18-6,5 6-4,0 1-12,0-4-4,-2 0 1,4-2-2,-2 0-2,2 0 1,1-1-3,-1 1 1,0 2 3,0 0-5,0 1 0,2 3 1,-2 0-3,3 1 1,-1 3 1,-1 0-2,5 4 0,-2 1 1,-6 2 2,0 0-4,16 7 5,-8 0-1,-4 1 3,2 2 2,0 4-1,-2-3 4,3 2-2,-3 1 1,0 1 0,0-2 1,1 3 0,-3-3-24,2 0-33,0-2-24,-1 0-39,1-1-46,-2 0-50,2-2-85,0-1-333,-3-3-127</inkml:trace>
  <inkml:trace contextRef="#ctx0" brushRef="#br0" timeOffset="3028.46">5566 9711 1693,'0'0'-2,"-4"-5"6,4 5 8,0 0 9,0-7-2,0 7-1,0 0-2,2-7-3,-2 7-2,8-5 2,-3 3-10,0-1-33,5 0-24,0 1-25,3 0-25,-2 2-28,-3-2-44,2 4-248,2 0 66</inkml:trace>
  <inkml:trace contextRef="#ctx0" brushRef="#br0" timeOffset="3174.32">5668 9731 1160,'-2'7'17,"0"-2"17,0-1 14,0 1 13,0 0 18,2-5 9,0 6 6,-2-2 1,2-4-4,0 5-8,0-5-10,0 0-6,4 4-5,-4-4-6,0 0-11,14-2-31,-3-3-38,4 1-46,2-4-44,-2 1-60,8-3-98,-5-2-243,4 3-19</inkml:trace>
  <inkml:trace contextRef="#ctx0" brushRef="#br0" timeOffset="3864.9">6058 9365 1311,'-4'-6'-30,"-1"3"16,-1-2-1,1 0 18,5 5 13,-6-7 19,2 4 7,0-1 6,4 4 5,-6-6 0,6 6 2,-4-2 5,4 2-2,-8-5 0,8 5-4,-6-2-2,6 2-4,-6-4 3,6 4 1,0 0-6,-8-2 8,8 2-1,-4-4-8,4 4 4,0 0 2,-7-1-2,7 1 0,0 0 0,-8-2 0,8 2-7,0 0-2,0 0-5,-7-4 0,7 4 0,0 0-1,0 0-2,0 0-1,-6-4 0,6 4-4,0 0-2,0 0 1,0 0-3,-5-3-2,5 3 0,0 0 2,0 0-1,0 0 1,0 0 1,0 0-1,0 0 1,-6-3 2,6 3 1,0 0 3,0 0-1,0 0-2,0 0-1,0 0 1,0 0-2,0 0-3,0 0 0,0 0 1,0 0-2,-4-4-2,4 4-3,0 0 3,0 0 0,0 0-1,0 0-1,0 0-2,0 0 2,0 0-3,0 0 1,0 0 0,0 0-3,0 0-3,0 0-2,0 0-3,0 0 0,0 0-2,-15 8-2,14-4 0,-5 0 1,2 1-6,-2 1 5,2 0-2,-2 1-1,2-1 2,-1 1 1,-1 0-3,2 0-1,-1 1 2,1-1 0,0 1 0,2 1-3,-3-5 3,0 4 0,4-3 2,-1 0 0,0 1 0,0-3-4,2-3 2,-4 8 1,4-4-2,0-4 1,-4 3 2,4-3-2,-2 6 1,2-6 2,0 0-1,0 6-15,0-6-19,0 0-33,0 0-44,0 0-53,0 0-91,0 0-190,0 0-71,-8-23-149,8 12-161</inkml:trace>
  <inkml:trace contextRef="#ctx0" brushRef="#br0" timeOffset="4630.73">5797 9348 1720,'-2'-7'-56,"2"7"37,0 0 32,0-5 25,0 5 11,-2-5 8,2 5 8,-2-7 3,2 7 4,0 0 7,0 0 2,-5-5-1,5 5-1,-3-4-2,3 4-1,0 0-5,0 0-2,0 0-11,-5-4-5,5 4-6,0 0-5,-11 8-8,5-3 0,0 3-7,0-1-4,2 5-1,-6 0-2,4 3-1,2 1-3,-2-1-1,4 2-2,2 1 2,-2 2-3,2-1-1,0 1 0,4 0-1,0-1 0,0-2-4,1 0 4,5 0-2,-1-2 1,1 1 6,2-1 4,1-5 15,3-1 12,-2-2 4,3-1 3,0-4-5,0-2 3,-1-4 3,2 0 0,-2-3-9,2-4 4,-4-5-1,1-3 0,0-3-5,-4-7 0,-1-3-11,-4-5-2,0 2-7,-4-4 2,-4 6-6,-1-4 3,-2 0 2,-3 4 1,-4 2-7,-3 4-2,-5 2-3,-2 4-2,-2 9-4,1 3-12,-4 5-35,5 4-35,-6 4-37,5 3-51,2 5-48,2 4-55,2 2-77,3-2-216,0 1 58,8-2-123,4 2-122</inkml:trace>
  <inkml:trace contextRef="#ctx0" brushRef="#br0" timeOffset="6594.86">7372 7799 1571,'-3'-6'-33,"3"6"14,-3-8 21,3 4 21,-2-2 8,0 1 6,-1-1 11,3 6 6,-5-11-3,3 5 0,-1 1 2,-1-1 2,2-1 7,0 0 1,0 2 0,-2 1-2,1-2-3,3 6-5,-4-7-7,0 5-7,4 2-5,-2-6-7,2 6-6,0 0-1,0 0-4,0 0-4,0 0-1,0 0 1,-3 23-3,3-11 4,3 1-3,-1 0 0,2 4-1,0 1 1,1-2 0,-1 4-1,0 2 1,3 2-1,-1 0 0,0 3 0,-1-1 0,2 1 1,1-1-1,-3 3-1,2 0 1,1 3-2,-3-3-29,3 0-36,-1-3-41,1 7-54,0-9-51,1-1-138,-3 0-275,2 0-115</inkml:trace>
  <inkml:trace contextRef="#ctx0" brushRef="#br0" timeOffset="7462.96">7530 8974 1709,'-5'4'16,"1"-1"12,4-3 18,-6 5 26,6-5 20,-5 2 4,5-2-7,0 0-8,0 0-8,0 0-11,-2-15-6,7 6-4,-1 2-6,0-1-4,0-3-4,3 0-2,-1-3-1,0 4 0,0-3 6,-1 0 6,-1 1 0,1 4-1,-1-3 1,0 2 7,-2 0 0,0 1-1,2 4-3,-4-1-7,2-2-7,0 4-2,-2 3-13,4-7-6,-4 7-1,0 0-1,0 0 1,0 0-2,7 19 0,-5-8-4,1 5 2,-1 1-3,2 3-1,0 6 2,0-1-3,0 2 1,3-1 2,-3 1-3,2 1 0,-1 1-1,3-2-14,-1 0-23,-2-2-27,2-4-35,-4 2-42,4-3-54,0 0-34,-2-5-40,-1 0-130,0-4-71,-4 1-62,0 0-32</inkml:trace>
  <inkml:trace contextRef="#ctx0" brushRef="#br0" timeOffset="7656.39">7555 9479 1433,'-9'6'58,"3"-2"23,2-1 10,0 1 19,-1-2 11,1 3 3,4-5-5,-4 3-11,4-3-15,0 0-5,0 0-10,0 0-9,25-12-6,-7 4-5,4-1-7,4-3-16,4 2-34,5-5-42,-1 1-44,3 1-54,-3-3-84,-3 4-130,1-5-307,0 2-156</inkml:trace>
  <inkml:trace contextRef="#ctx0" brushRef="#br0" timeOffset="9113.64">8932 7749 1650,'0'0'-77,"0"-5"24,0 5 20,-2-7 28,2 7 17,-2-2 15,2 2 17,0 0 12,0 0 8,-6-7 0,6 7 2,0 0-3,0 0-3,-4-3-6,4 3-5,0 0-3,0 0-9,0 0-4,0 0-8,0 0-7,0 0 1,0 0-5,-3 15 1,6-6-3,-1 3-1,0 5 3,1 2-3,2 4 4,-1 1 0,0 3-2,0 1 1,2 5-1,1-1 0,1 1-2,-1-5 2,-3 1-13,2 0-29,-1-5-25,5 2-46,-4 0-31,0-2-37,-2-4-70,0-4-335,2 4-73</inkml:trace>
  <inkml:trace contextRef="#ctx0" brushRef="#br0" timeOffset="10690.27">8928 7570 1460,'0'0'-76,"2"-9"16,-2 9 15,-2-8 8,2 8 19,-3-7 5,3 7 12,-3-6 12,1 2 16,2 4 14,0 0 10,-2-9 12,2 9 12,-3-5 2,3 5 8,-1-5 5,1 5 0,0 0 1,-2-6-2,2 6-1,0 0 1,0 0-6,0 0-1,-4-5-4,4 5-7,0 0-7,0 0-9,0 0-5,0 0-9,0 0-6,-3-4-3,3 4-10,0 0 0,0 0-4,0 0-1,-1 25 0,1-12-4,1 5 3,2 6-5,-1 2 1,0 3-1,1 1 0,0 6-1,1 3-2,2 0 2,0 0-2,-2-1 0,2 3-1,0-4 0,3-1-13,-1 0-27,3 1-33,0-4-37,-1-1-38,2-2-46,0-2-53,0-1-116,-2-4-278,1-4-132</inkml:trace>
  <inkml:trace contextRef="#ctx0" brushRef="#br0" timeOffset="11907.66">9656 8704 1509</inkml:trace>
  <inkml:trace contextRef="#ctx0" brushRef="#br0" timeOffset="11938.4">9664 8706 1223,'0'0'-119,"0"0"6,8 0-224,-8 0 147</inkml:trace>
  <inkml:trace contextRef="#ctx0" brushRef="#br0" timeOffset="12154.54">10296 8658 990,'8'-2'61,"0"0"-8,0 0 0,-1 0-8,-1 1-5,-6 1-4,13-4-1,-9 2-14,5 0-17,-1 0-27,2-2-25,4 2-34,0-1-56,5 1-218,-2-3 129</inkml:trace>
  <inkml:trace contextRef="#ctx0" brushRef="#br0" timeOffset="12337.83">11272 8521 1063,'6'-2'30,"0"0"-8,-6 2-7,15-3 3,-9 0-8,1 2 0,1-3-11,1 2-31,1-3-26,-2 3-37,4-1-57,0 1-131,-2-2 200</inkml:trace>
  <inkml:trace contextRef="#ctx0" brushRef="#br0" timeOffset="12520.3">12294 8465 854,'7'-1'75,"-7"1"-14,12-2-12,-12 2 3,10-2-16,-2 0-9,-8 2-22,10-2-37,-4-1-48,2 1-68,1 0-158,0-1 177</inkml:trace>
  <inkml:trace contextRef="#ctx0" brushRef="#br0" timeOffset="12718.87">13567 8388 957,'9'-2'99,"-2"2"-8,-7 0-6,13-3-4,-6 2-5,0 0-3,-3-4-7,2 3-7,-6 2-10,13-6-15,-5 4-28,0 0-27,1 1-33,2-4-35,-1 5-45,0-3-85,4 1-176,-3-2 95</inkml:trace>
  <inkml:trace contextRef="#ctx0" brushRef="#br0" timeOffset="12914.97">15031 8250 1196,'6'-4'43,"0"3"-12,-2-4 4,2 2-8,-1 1 5,-1-2 1,-4 4-11,11-3-6,-7 1-19,-4 2-22,8-4-36,-1 0-32,-1 2-45,0 0-242,-6 2 109</inkml:trace>
  <inkml:trace contextRef="#ctx0" brushRef="#br0" timeOffset="13108.17">16033 8107 1125,'8'-1'63,"-8"1"-4,8-6 6,-8 6 10,6-5 5,-1 5-1,-5 0-10,6-5-8,-6 5-13,6-2-21,-6 2-26,6-3-33,1 1-29,0 0-54,1-1-71,0 3-276,0-5 30</inkml:trace>
  <inkml:trace contextRef="#ctx0" brushRef="#br0" timeOffset="13312.38">16864 8022 1322,'4'-7'63,"-4"7"-19,0 0 14,4-3 13,-4 3 10,4-4 4,-4 4-8,0 0-6,6-5-13,-6 5-10,4-4-27,-4 4-36,4-4-40,-4 4-32,10-2-36,-4 0-37,-1 0-82,3 1-206,-8 1 43</inkml:trace>
  <inkml:trace contextRef="#ctx0" brushRef="#br0" timeOffset="14139.98">17367 7801 1299,'-5'-4'53,"5"4"13,-5-7 22,1 5 21,4 2 20,-5-7 9,5 7 6,-3-6-8,3 6-8,-2-5-10,2 5-12,-5-4-10,5 4-12,0 0-13,0 0-10,0 0-4,0 0-8,0 0-6,-3 15-5,3-6-1,-3 2-2,3 2-5,0 4 2,0 2 4,-2 1 5,2 0 7,-2 1-5,2 2 0,0-3 1,0 4-3,0-3-3,-2 0-4,2-2-3,0-2-1,0-2 1,0-1-8,0-1 1,0-4 7,-2 1 10,2-1 15,0-3 14,0 1-8,0-7-7,0 0-6,0 0-5,0 0-5,0 0-1,4-26-5,-4 11-10,2-2 4,0-3-8,1-2-7,-3-2 3,2-2-3,-2-2-7,1 1 10,2-1-3,-1 1-3,0 1 1,0 4-2,-2 1-2,1 4 3,-1-2-5,3 3-2,-1 4-1,-2-2-5,2 4-2,-2-1-1,2 3-4,3 1-2,2 1 7,2 5-1,1 1 2,9 1 2,0 3-1,1 4 0,3 1 2,4 2 1,-4 2 0,4 1 2,0 3 6,1 0-9,0 1 2,-3-1 7,1 1-8,-1-1 0,-6 1-2,6-1 3,-5-1 6,-4-1-5,1-2-3,-2-2 4,-2 0 2,-1-3 4,0 2 0,-4-4 19,0 2 24,-2-5 26,1 1 9,-1-4-6,-6 0-11,11-5-8,-7-3-5,0-2-5,1 1-7,-3-7-1,-2-2-6,0-2-4,0-2-2,0-7-4,-2 0-3,-1 3-1,-1-3-4,2 3-3,0 0-3,0 2-1,-2 2-3,2 5-14,-2 0-11,3 2-22,-1 1-25,0 5-30,2-4-28,-2 6-36,2-1-23,-3 2-10,3 6-24,3-5-38,-3 5-22,0 0-33,0 0-51,11 9-119,-5-3-42,0-1-143,5 3-159</inkml:trace>
  <inkml:trace contextRef="#ctx0" brushRef="#br0" timeOffset="14362.2">18183 7742 1894,'0'0'48,"0"0"30,0 0 28,0 0 24,0 0 13,0 0 1,0 0 4,0 0-19,0 0-13,13-14-11,-4 8-18,2 1-5,3-3-3,4 1-16,0-3-7,3 3-9,3 1-9,-1-2-27,0 1-28,2 0-50,-1 0-59,0 0-59,0-1-60,-2-2-118,-1-1-146,1 1-169,-8-1-172</inkml:trace>
  <inkml:trace contextRef="#ctx0" brushRef="#br0" timeOffset="14601.65">18721 7354 1910,'0'0'68,"-2"-7"22,2 7 14,-2-5 14,2 5 5,-4-4-2,4 4-11,0 0-13,0 0-12,0 0 6,0 0 3,10 16-1,-4 0 2,4 3-3,-2 4-3,7 8-4,-3 1 2,3 8-8,2 3-5,1 3-2,-2 0-9,-2 0-3,2 0-35,-3 2-51,-3-5-56,-4-5-73,-1-1-100,-1-3-126,-9-6-198,1 1 97,-2-5-187,0-2-163</inkml:trace>
  <inkml:trace contextRef="#ctx0" brushRef="#br0" timeOffset="16592.94">17887 6618 785,'-7'-2'128,"7"2"-22,-4-4-4,4 4-6,0 0-4,-6-5-2,6 5-11,-4-3-1,4 3 3,0 0 6,-4-4 6,4 4-1,0 0-2,0 0-5,-6-3-3,6 3-9,0 0-5,0 0-5,0 0-3,0 0-8,-2-5-5,2 5-5,0 0-5,0 0-5,0 0-4,0 0-3,0 0-1,0 0-7,2 18 4,0-8-2,0 1 2,2 4 2,-2 4 0,2 4 2,0 4 6,0 0 9,1 2 2,-1 3 4,3 2 0,-5-4-2,2 3 0,-2-3-3,2-2 4,-2 1 0,3-5-2,-3 2-5,0-6-7,0 2 5,0-5-11,0 2 1,0-5 0,-2 1-4,2-2-2,-2-2 1,2-1-2,-2-1-2,1 1 4,-1-3 0,0-1 9,3 0 16,-3-1 1,0-5-7,0 0-8,0 0 5,0 0-1,0 0-10,0 0-2,-4-26-8,4 10-6,-2-2-15,2-3 10,-2-6-5,0-1 0,-2-3 0,2 1-4,-2-9-1,-1 3-5,1 0 1,-2 0 9,-2 0-5,5 1 1,-4 7-5,3-1 4,-2 3 6,0 0-3,2 4-3,0 5 5,0-1-6,-2 3 4,4 0-2,0 4 1,-2-1-3,2 4 0,0-1-5,0 2 4,2 1 0,-2 2 0,2 4-6,0 0 9,0 0-5,0 0 1,0 0 6,-2 21-2,2-8-1,2 4-2,0 3 4,2 4-3,0 1 2,0 4 8,1 1-7,2 4 7,-1 0 2,0-2 0,-2-1 1,2-2 2,1 0 0,-2-2-5,1-1 7,0-1-4,-2-3 2,3-3-9,-3 0 4,-2-4 3,2 1-3,0 0 5,-2-7-1,-1 3 7,2-3-7,0 0 5,-1-1-2,0 0-4,3-3-32,-5-1-65,0-4-85,2 2-110,-2-2-219,0 0-43,-7-13 81,5 3-176,-3-3-138</inkml:trace>
  <inkml:trace contextRef="#ctx0" brushRef="#br0" timeOffset="23472.31">20162 4231 1048,'-7'-7'265,"3"-1"-74,0 1-59,-1-2-32,2 1-9,0 3 10,1-2 4,-3 1-3,4 0 1,-2 1-4,1-2-6,0 4-9,2 3-9,-4-7-4,2 2-7,2 5-7,-2-7-6,2 7-3,-2-4-8,2 4-6,0 0-6,0 0-4,0 0-3,0 0-2,-4 13-2,4-2-2,2 1-2,-2 3-1,0 2-1,2 2 0,-2 0-1,2 2-2,0-1 0,-2-1 0,4-1-1,-4 1 0,2-2 0,2-1 1,-1-1-2,-3-3 2,1 0-2,2-3 5,-1 0 3,-2-1 11,2-1 19,0-2 21,-2 2 3,0-7-7,0 0-7,0 0-5,0 0-12,0 0-2,1-21-1,-2 8-3,1-3-6,-2-3 0,2-2 2,-2-1-10,0-3-8,-1-2 5,3 2-8,-1 0 4,-2 3-5,3 3-1,0-1 9,0 1-11,-2 2 3,2 4 0,0 1-4,0 1-4,2 0 1,-2 1-9,0 2 0,0 1 2,4 3 0,3 3 3,-7 1 1,19 3-5,-6 3 6,3 3 2,4 3-6,3 5 3,3 4-1,1-1 2,5 5 4,0 2-2,0 0-1,-3-1 5,-3-2-2,-1-2 1,-1-1-1,1-1 0,-10-5 1,3-1 0,-2 0 3,-4-4 1,0 1-2,0-3 8,-2 1 16,-2-3 30,-1-1 22,-1-1 8,0-4-11,-6 0-8,11-7-9,-9 1-6,0-3-9,1-2-2,-3-3-5,-3-3-3,3-2-7,-4-3-9,2-2-11,0-1-6,-1 0-13,-1 1-7,2 3-17,0-1-7,2 4-14,-4 3-18,4-1-19,-2 3-30,0 1-42,2 1-52,0 4-48,0 0-17,2 2-25,4-1-117,-6 6-82,11-6-145,-5 4-147</inkml:trace>
  <inkml:trace contextRef="#ctx0" brushRef="#br0" timeOffset="23642.9">20888 4085 1764,'0'0'1,"6"-5"19,-6 5 21,5-4 18,-3 1 13,-2 3-3,6-8-9,-4 5-11,1-2-17,3 2-22,0-1-36,2 0-38,1 0-33,2 1-36,-1 3-40,0-1-101,1 1-206,-2 1 14</inkml:trace>
  <inkml:trace contextRef="#ctx0" brushRef="#br0" timeOffset="23807.68">21006 4216 1262,'-2'8'27,"0"-1"32,0-2 26,0 1 27,0-2 16,0 2 5,2-6-8,0 7-13,-2-3-10,2-4-13,0 0-24,10 4-32,-1-4-44,-9 0-43,28-4-45,-10 2-33,4-2-50,5-1-112,-1-1-237,-2-2-34</inkml:trace>
  <inkml:trace contextRef="#ctx0" brushRef="#br0" timeOffset="24533.97">21464 4098 1490,'-5'-6'37,"5"6"18,0 0 12,-5-4 14,5 4 7,0 0 0,0 0-4,-3-4-4,3 4-6,0 0-7,0 0-6,0 0-5,0 0-3,8-10-6,-3 9-1,4-4-6,1 2-3,2-3-5,1 1 0,-2-4-4,4 1-1,-3-4-9,2 3 5,-4-3-2,2-1 0,-3 2-4,-1-5-2,-3 1-2,-1 1-3,0 0 0,-4 2 2,0-2 3,0 3 0,-2 0 1,0 1-2,-2 0-3,-3 3-3,-1 1-1,-1 4-2,-1 1-11,0 4 1,-2 0 2,0 5-2,1 1 0,3 6 1,-1-1 0,1 3 3,3 1 0,4 1 0,-2 0 2,6 3 1,1-2 3,2 1 1,2 0 0,4-2 4,0-4 3,0 0 9,5-1 8,3-3 4,1-3-3,-2-2-3,-1-5 1,4-1 0,-3 0-4,3-3-2,0-5 2,-2-3 7,1 1-1,-5-5-2,2-2-1,-2-2-2,0-3-5,-4 0-1,-1-6-3,0-2 0,-4 6 0,0-1-3,0 1 3,-3 0 6,2 3 9,-2 2 3,-2 4 8,0-2 3,3 4-8,-3 1-9,0 1-3,1 3-9,-1 1-7,0-1-1,2 6-4,2 0 2,-6 2 0,17 7 1,-4 5-8,4 1 7,-2 1-1,6 3-4,-2 2 6,4 2-1,-2 1 3,3 1-8,-2-3 8,-1-1-5,-3-3 1,-3-2-2,-2-2 5,-3-1 17,0-2 27,2-1 36,-4-2 42,0-3 0,-2-3-8,-6 0-14,15-9-11,-10 4-6,1-5-7,-2-3-8,0-4-7,-1 0-8,-1-3-8,0 0-8,-2-2-7,0 0-25,0 1-32,0 1-24,0 2-38,0 3-34,-2-1-41,2 2-63,0 3-69,0 2-42,2 2-31,2-2-110,-2 7-127,4-1 89,0 0-175,-6 3-176</inkml:trace>
  <inkml:trace contextRef="#ctx0" brushRef="#br0" timeOffset="24864.3">22451 3795 1793,'2'3'-19,"-2"-3"36,0 7 33,0-7 30,0 0 18,2 5-5,-2-5-14,0 0-4,0 0-10,19-14-4,-9 9-6,2-3-7,-2 0-5,0-1-5,3 2-4,-4-3-2,1 0-1,-1 1-2,-1 1-3,0-1-4,-3 1-2,-1 2-5,1-1-1,-5-1-6,0 4 1,-5-2-3,5 6-2,-11-6-3,3 6 2,8 0-3,-17 4-2,9 3 0,-1 1 0,-2-2-2,5 6 4,0-1-4,4 3 7,-2 1-1,4 0 1,2-1 4,2 3-2,0-3-1,4 2 3,6 0-1,0-2 1,3-2-6,2-2-22,4-3-43,1-1-32,3-3-47,5 0-36,-2-6-40,1 0-93,5-3-310,0-3-119</inkml:trace>
  <inkml:trace contextRef="#ctx0" brushRef="#br0" timeOffset="25300.95">23111 3624 1700,'3'-11'-4,"1"2"30,-2 1 26,0 3 20,0-3 9,0 2-1,2 3-7,1-1-4,1 0 0,3 1 3,1 3 8,3 3-3,3 1 0,2 1-4,-1 1 1,2 4 0,-1 3-2,4 1 3,-4 1-1,2 0-1,-1 0-2,-2 2-1,-3 1-14,2-2 0,-4 0-4,-3-4-2,2 1-3,-3-2 0,-2-3 1,-1 1-2,1-4 1,-2 2 10,0-2-8,-4-5-9,0 0-4,0 0 1,0 0-5,0 0-2,-10-17-7,6 9 1,1-1-9,3-2-12,0-2-6,3-2-3,3 1-8,0 0 0,5-1-2,-2 2 4,3 1-3,0-1-3,4 4 4,3-2 2,-3 3 4,4 3-7,-3 1 5,6-1 3,-2 1 3,0 4 4,0 2 3,1 0-1,-1 3 1,0 2-1,0 1 3,1 1 7,-4 2-2,-1-2-1,-2 2-5,-2 2 3,-1-2 2,0 2 2,-4 0-13,0 0-23,-3 2-47,2-1-68,-3 1-78,4-1-85,-2-1-185,4 1-37,1-1 63,4 0-99,5-1-63</inkml:trace>
  <inkml:trace contextRef="#ctx0" brushRef="#br0" timeOffset="25489.29">24814 3825 1667,'12'-12'186,"2"4"39,-4-1 41,-4 1 36,1 1 26,-2 0-10,3 1-17,-4 0-14,2 0-28,-2 0-26,3 1-29,-3 2-22,0 0-48,-4 3-77,3-7-97,2 5-89,-5 2-99,0 0-65,4 0-55,-4 0-128,0 0-141,-10 12 71,1-9-227,-2 2-262</inkml:trace>
  <inkml:trace contextRef="#ctx0" brushRef="#br0" timeOffset="30521.36">5401 8279 1895,'0'0'-124,"0"0"16,0 0 14,-2 4 14,2-4 15,0 0 7,0 0 12,0 0 4,0 0 8,0 6 7,0-6 10,0 0 11,0 0 2,0 0 10,0 0 19,0 0 10,0 0 12,0 0 12,0 0 5,0 0 7,2 5 4,-2-5 2,0 0-2,0 0-4,0 0-1,0 0-7,0 0-6,0 0-8,0 0-2,0 0-7,0 0-1,0 0-6,0 0-3,0 0-3,0 0-5,0 0 0,0 0-2,0 0-2,0 0 1,0 0-1,2 6 3,-2-6 1,0 0 4,0 0 0,0 0 3,0 0-3,0 0 0,0 0 3,0 0-3,0 0 6,0 0 5,0 0 4,0 0 6,0 0 3,0 0 8,0 0 2,0 0 7,0 0 8,0 0 7,0 0 15,0 0 6,0 0 7,0 0 8,0 0 6,0 0-1,0 0 2,0 0 0,0 0-15,0 0-16,-2-21-9,2 16-6,-2-5-10,2 0-6,-2-1-7,0-4-5,-2-2-5,1 1-6,1-1-3,0-2-5,-2 0-2,0-2-6,-1-3-2,1 4-13,2-1 4,-2-1-8,-2-2 5,2 2-2,0-2-6,-2 2 3,2-2-1,0 2-4,0-1 3,0 1-3,0 0-1,0-1 1,-2 1 3,1 1-2,0-3 0,-1 2-2,0 1-1,-1-2 4,3 2-5,-4 0 1,2 0 1,-1 0-1,-2 1-3,2 2 5,0 1-3,1 2 2,-2 0 1,0-1-3,2 1 2,0 2 0,0 1 0,-1-2 1,3 4-3,-2-2 1,2 2 0,-1 1 1,-3 1-3,5 2 4,1-2-3,-3 0 8,2 0-7,-1 0-3,0 3 1,0-1 2,2-1-2,-3 1 2,3 1 2,-4 0-1,5 1-2,-1-1 2,2 5-4,-4-8 3,4 8-1,-4-6-1,4 6 1,-2-6-1,2 6-1,-2-5 3,2 5-3,-2-4-2,2 4 4,-3-6-1,3 6 0,-2-7 3,2 7-1,-2-7-2,2 2 3,0 5 0,0-8-2,0 8 3,-2-5-4,2 5 1,0-6 4,0 6-5,0-5 0,0 5-2,0 0-1,0-6 1,0 6-2,0 0-3,4-6-1,1 4 2,-5 2-4,10-1 9,-10 1-4,15-2-2,-6 2 0,1 2-3,-2-1 3,3-1 2,-2 4 0,1-2-3,-1 0 2,-2 1-4,2 1 4,0 0-5,-2 0 6,-2-1-3,2 4 4,-4-4-3,4 4 4,-3-4 1,-1 3 0,-1-1 3,1-1-8,-3 2 7,0-1-1,-3 1 4,3-6 0,-5 8 0,1-2 0,0-5 4,-2 3 6,-1-3-8,7-1-3,-12 3 0,12-3-7,-13-4-1,7 3 1,0-3-3,-1 1-7,0-2 6,4-3 3,-1 3-3,-1-3-1,3 0-5,2 1 4,0-3 5,2 2 1,1 1-2,1-1 0,-2 1 4,1 1-4,4-2 1,0 4-1,-1-1-1,0 2 0,0 1 2,1 2 1,-7 0 1,15 0-2,-9 5 4,2-1-5,-4 1-1,4 1 6,-4 2 4,-2 1-4,0-1 4,0 2 0,-4-2-3,-2 3-1,0-2 0,-1 0-8,-2 1 7,-1-3 1,-1 0 3,-2-2-1,3-1 2,-3 0-7,0-4 1,1 0 6,1-3-8,-2 2 1,1-6 1,3 5 3,1-5-7,-1 0 1,0 0-1,4 1 0,2-2-1,-1 1 5,2 1-4,-2-2 3,4 3-2,-2 5-8,2-10-3,-2 6-6,0 4-8,7-6-13,-7 6-16,2-4-16,-2 4-14,0 0-10,0 0-15,0 0-24,0 0-27,0 0-35,0 0-52,7 0-161,-7 0-72,0 0-89,-9-11-81</inkml:trace>
  <inkml:trace contextRef="#ctx0" brushRef="#br0" timeOffset="36135.41">17894 6734 2114,'0'8'-114,"0"-8"29,0 5 28,0-5 40,2 6 28,-2-6 29,0 0 25,0 6 19,0-6 8,0 0 8,0 0 3,0 0 3,0 0-3,0 0 1,0 0-4,0 0-4,0 0-2,0 0-8,0 0 1,0 0 2,0 0-7,0 0-5,0 0-2,0 0 2,-9-14-3,9 14 0,0 0-4,-2-7 1,2 7-1,-5-6-2,5 6-1,-2-9 2,0 4-6,2 0 2,-2 0-1,0-4 2,0 2 2,0-1-4,2-1-2,-2-1-3,0-2 0,0 4-2,-2-8-9,2 3 1,0-3-6,0-1-3,-4 0-5,4 0 0,0-3-7,0 2-1,0-2-1,-2 3-3,2-5-1,0 3 2,0-3-4,0 4 0,0-1 0,0-2-3,-1 2-1,-1 2-2,2-3-1,-1 1-3,2 1 0,-1-1-1,0-1-3,-1 2 2,1-1 2,0 1-5,0-1 1,0 2 1,0-2-6,0 2 2,-1 0 1,1 0-2,0 1-3,-2 1 1,2 0-1,0 1 1,2 1 0,-2 0 1,-1 2 1,2-1-3,-1 3-1,0-4 2,0 4 0,2 0-2,-3 0 0,0-2 2,3 4-2,-2-3 2,0 3-3,2-3 3,-2 5-2,0-2 0,2-1 3,-2 1-3,2 2 1,0 0-1,-2-2 1,2 7 0,-2-9 1,2 5-2,-3 0 1,3 4-2,0-7 3,0 7 0,-1-5-1,1 5 0,-2-6-1,2 6 2,0-6 0,0 6 1,-2-5-1,2 5 1,0-7 1,0 7-4,-2-6 2,2 6-1,0 0 1,0 0-2,0 0-2,-3-7 2,3 7-2,0 0-1,0 0 0,0 0 0,-2-6 0,2 6 0,0 0 1,0 0 0,0 0 1,0 0 1,0 0 2,0-5-3,0 5 2,0 0-3,0 0 2,0 0 1,0 0-1,0-8 1,0 8-1,0 0 2,0-6-5,0 6 4,0 0 0,0 0-2,-2-5-1,2 5 1,0 0 1,0 0-2,0 0-3,-2-6 3,2 6-3,0 0-1,0 0 1,0 0-1,0 0-2,0 0 0,0 0-1,0 0-1,0 0-3,0 0 1,0 0-4,0 0 2,0 0-4,0 0 1,0 0 4,0 0-1,16 10 1,-11-7 1,-1 1 4,2 2-2,2-1-2,-2 1 4,-2 2-1,2-3 1,0 4 0,-1-4 2,-1 1-1,0 1 5,0-1-6,-1-1 2,-1 1 2,0 0 1,-2-1 2,0-5 4,1 8-1,-2-4 2,1-4 0,-9 5-1,3-2-1,6-3-4,-15 0-1,9 0 4,-4-5-5,0 5-4,2-5-2,0-2-9,-1-1-4,0-1-5,0-1 4,4-1 1,-1-2 0,3 1 0,1 0 4,2 1-4,0 0 6,2-1-2,2 0-1,3-1 5,-1 2-1,3 0 3,-1 0 1,1 4 1,1-1-7,-2 3 6,2-1 2,0 3-4,-2 0-3,3 3 7,-2 0 1,1 3 0,-1 0-3,-1 3-1,0-1 8,-2 2 4,0 1-4,-2-1-3,0 0 10,-2 1-2,-2 1-3,-2 1 9,-2-3-3,0 0 1,-4 1 2,0-1 2,0-2-2,-3 1 4,1-2-7,-3-2 5,2 0-2,-2-1-2,3-1-2,-1-1-4,2-1 2,-1-2-2,2-2 2,2 2-11,0-3 5,3-1 0,3 0-10,0 4-4,2-5 8,5 1-2,-1 1 1,2 2 2,2 0-1,1 2 0,1 1 1,-2 2 3,0 0 1,3 0-5,-4 4 5,1-3-4,-1 4-1,-3 0 9,0 1-2,-2-1 2,-2 3 6,-2-1 0,-4 0-3,0 0 1,-4 1 1,-3-1 2,1-1 1,-5 0-17,0-1-11,0-3 6,2 0-6,1 1-13,-1-3-19,0 0-17,3-3-31,0-1-46,3 0-59,3-3-71,2-1-161,4-1-88,0-7 89,4-1-105,2-4-48</inkml:trace>
  <inkml:trace contextRef="#ctx0" brushRef="#br0" timeOffset="37978.2">4495 7321 458,'0'0'59,"-9"-2"-7,9 2-6,0 0 1,0 0-7,0 0-6,0 0 1,0 0-7,-10 0 5,10 0-2,0 0 11,0 0-2,0 0 1,0 0-3,0 0 3,0 0-3,0 0 4,0 0-1,0 0-4,0 0 0,0 0-5,0 0 1,0 0 2,0 0-2,0 0 0,0 0 3,0 0 2,8 12 3,-8-12 4,6 1-1,1 3 8,-3-2-3,3 0-1,1 0-4,-2-1-3,3 3-5,-3-2-2,2 2 0,2 0-2,0-3-4,-2 3 1,2 0-3,-1 0-2,2 0-7,-3-1 3,3-1-2,-3 5-4,0-4 1,2 1 2,-2 2-2,0-2 2,-2-1-5,1 3 9,-3-3 2,3 4 3,-3-4 3,-2 4-4,0-2 3,0 1-4,-2 0-2,0-6-21,-6 9-25,2-3-31,0-1-31,-3-1-46,-2 1-43,-1-5-71,0 3-344,-4-3-89</inkml:trace>
  <inkml:trace contextRef="#ctx0" brushRef="#br0" timeOffset="38266.4">4484 7306 1485,'0'0'-48,"-8"-3"23,8 3 22,0 0 22,0 0 23,0 0 19,0 0 9,-8-1 3,8 1 4,0 0 13,0 0 13,0 0 7,16-14 4,-3 8-1,2-1-12,1-3-7,4 1-10,3-2-8,0-1-7,1 0-26,-1 1-51,0 1-77,2 0-92,1-1-175,-4 0-119,-4 0-92,2-1-65</inkml:trace>
  <inkml:trace contextRef="#ctx0" brushRef="#br0" timeOffset="39637.66">18165 5625 697,'0'0'172,"2"-8"-34,0 5-23,0-1-1,-2 4 1,2-6-8,-2 6-11,0 0-10,2-5-4,-2 5-2,0 0-7,0-6-4,0 6-7,0 0-7,2-5-11,-2 5-4,0 0-5,0 0-5,0 0-3,0 0-5,0 0-1,0 0-2,0 18 0,0-18-3,-2 10-3,2-3 0,0-1-2,0 1 0,0 1-4,0-3 3,2 4 0,-2-1-1,2-1-2,0 0 1,0 1 1,1-1-4,1-3 4,-2 1-1,0 2 0,4-1-2,-3-2 1,1-1 3,0 1 1,3 0 2,-1 0 2,-2-2-1,2 1-2,0-1 0,-6-2-1,12 4 0,-6-1-4,0 0 2,0-2 2,-6-1-5,12 4 0,-7-2-2,0 1 1,1-1-4,-3 0 2,-3-2-1,10 7-1,-4-3-2,-2 0 2,-3-1 0,-1-3-1,7 6 2,-5-1-1,1-1 8,-3-4-4,0 10 3,0-10-1,-5 10 1,-2-5-1,4 0-10,-4 0-13,-1 1-21,0-2-19,-1-1-31,1 3-35,-3-3-28,3-1-33,-4-2-65,2 2-363,0-4-109</inkml:trace>
  <inkml:trace contextRef="#ctx0" brushRef="#br0" timeOffset="39914.3">18190 5599 1558,'-2'-6'-55,"2"6"31,0 0 21,0-5 21,0 5 26,0 0 8,0 0 1,6-9 5,-2 8 8,5-3-6,0 1-2,1-2-10,4 1 0,2-1-7,-2 1-29,1 0-54,1 0-65,2-1-96,0 1-369,-4-2-74</inkml:trace>
  <inkml:trace contextRef="#ctx0" brushRef="#br0" timeOffset="44015.47">7380 8115 1434,'0'0'-52,"0"0"24,4-4 15,-4 4 15,0 0 14,0 0 16,2-4 14,-2 4 7,0 0 4,0 0 6,0 0 2,3-3 4,-3 3 0,0 0 2,0 0 4,0 0 0,0 0 4,0 0 1,7-2 5,-7 2 2,0 0 2,0 0 2,3-4 2,-3 4-5,0 0 4,0 0 0,0 0-1,0 0-2,0 0 0,0 0 0,0 0-8,0 0-7,3-5 0,-3 5 3,0 0-6,0 0 2,0 0 1,2-5 6,-2 5-1,0 0 5,0 0 4,0 0-4,0 0 5,0 0-4,2-5-5,-2 5-5,0 0-7,0-8-7,0 8 0,0-8-1,-2 2-4,2 6-6,0-11-1,0 6-3,0-3 0,0-1-3,0-1-6,0 0 3,-2-1-4,2 0-3,-3-3 1,3 2 0,-1-5 2,-1 5 2,0-4-1,0 0-3,-1 2 11,2-3-4,-1 2-5,0-2-3,0 1-1,-4-1-4,4-1-1,0 1 2,-2 1 0,2 0-2,-2 0-1,1-2-3,0 1-4,1-1 1,-3-1-3,1 2-2,0-3-3,0 2 1,2 1-2,-5-1 3,3 0-2,-1 0-3,1-1-2,-2 2 1,0-2-2,2 2-2,-2-1 0,-2 1 2,2 1-3,0-4-2,0 5 1,0-4 1,-1 2-3,1 0-1,-1 0 1,-1-4 0,2 1 0,-3 0 1,3-3-3,-2 3 3,-2-4 0,4 2 0,0-2-1,-2 2 1,0-2 2,0 0-1,0 2-1,2-2 0,-2 4 3,-1-3-2,0 0 1,1 0-1,-1 3-1,3-2 1,-2-1 0,-1 0-2,1 2-2,1-1 2,1 0-2,-3 0 3,3-2-2,-2 2-1,2-1 4,-1 0-5,1 2 5,-3-2 0,3 2-1,0-1-1,0-2 1,-5 4-3,8-1 0,-3-1 3,0 2-4,0-1 3,-1 1-4,1 2 3,2 1-1,-3-3-2,3 3 3,-3 0-1,3 0 0,-2-2 3,2 2-2,-2-2-1,0 1-1,0 1 3,0-1-3,0 0 0,0 1-1,2 0 4,-6 0-2,5-2-2,-2 2 1,1 0 5,0 0-3,-1-1-2,-2 1 1,4-1 0,-1 3 0,-4-5-1,4 2 2,0 1-5,-1 0 2,2 0 2,-4-2-1,2 2 1,1-2-1,0-1 3,-3-2-4,3 1 4,0 1-1,-3 0-2,1-1 2,3 1-1,-1 4 1,0-1-1,0 0 1,1-3 0,-1 3-2,0 3 1,1-3-1,1 2 1,0 1 0,2 0 1,-3 3 1,1 2-1,2-3-1,0 2 0,-2 1 1,2 1-1,0 1 0,2 0 0,-2-1-1,-1 3 3,1-2-2,0 3 3,-1-1-1,3-1-2,0 6 0,-4-10 0,4 6 2,0 4 2,-2-7-2,2 7 0,-4-5-1,4 5 2,-2-7 1,2 7-5,0 0 2,0-7-1,0 7-2,-2-3 2,2 3-1,0 0-2,-2-7 1,2 7 1,0 0-6,0 0-5,0 0-5,2-6-4,-2 6-9,0 0-6,0 0-7,0 0-8,0 0-5,0 0-11,0 0-6,0 0-1,0 0 6,0 0 2,0 0 6,12 10 8,-7-4 3,2-1 1,-3 2 2,0 0 6,2 0-2,-2 3 4,1 0-7,-1 1 0,-2 0 6,0 3-4,-2 1-3,-2 0-11,-2 1-11,-3 1-4,1-3-2,-4 3 3,-2-4 0,4-1 7,-4 2 4,-1-4 11,2-3 3,-1 0 4,1-2 0,1-2 10,-3-3-1,4-1-2,-1-6 7,2-2-3,0 0 1,4-4 3,0-2 2,4-2 4,0 0 1,2 1 0,2-2 1,4 1 2,-2 2 0,4-1 2,0-1 0,1 4 3,-1 0 0,1 1 0,2 4 6,-3-2-4,2 3-2,-2 2 2,0 3-2,1 2 2,0 2 3,-3 3-2,1-1-1,-3 7 8,2-2-2,-4 4-1,-1 2 1,-1-2 4,-2 5-2,-2-3 1,-4 0 1,3-2-1,-3 2-4,0-1-2,-3-2 1,-1-3-7,-1-2 2,-2-1 3,5-1 0,-5-3-3,2-2-2,-1 0-9,1 0 2,1-4-9,1-1-20,-2-3-16,3-1-16,2-2-36,0 0-51,2-1-34,-2 0-54,4 1-221,-4 2-84,2-3-63</inkml:trace>
  <inkml:trace contextRef="#ctx0" brushRef="#br0" timeOffset="44374.22">5246 5747 1628,'0'0'14,"0"-9"6,0 9-2,0-6 13,0 6 13,0-6-3,0 6-4,0 0-8,0-5-1,0 5-3,0 0-4,0 0-5,0 0-1,14 17-1,-8-10-3,-2 2 2,4 4-1,-1-2 0,1 0-3,-2 2-2,3 3-28,-2-4-16,1 4-40,0-1-39,-2-2-59,0 1-150,2-2-115,-2-5 50</inkml:trace>
  <inkml:trace contextRef="#ctx0" brushRef="#br0" timeOffset="44717.78">5505 5623 1270,'-3'-6'33,"3"1"2,0-1 0,0 6 5,-3-7-7,3 7-10,2-6-2,-2 6-4,0 0-1,0 0-2,0 0-5,0 19 3,0-10-5,4 4-1,-2 2 5,2-1-6,2 1-1,1 2 3,0-5-1,-1 3 3,2-1 1,-1 0 3,3-4 5,-1 0 10,1-1 23,1 1 23,-1-6 11,-1-2 7,4-2-3,-3-2-3,0-4 1,2-3-3,-2-4-3,-4-2-6,-2-3-9,1-3-3,-5 0-8,-2-3-8,-1 2-3,-1 1-5,0 4-6,-2-1-24,-3 4-48,-2 2-47,1 9-50,-2 3-41,-4 1-48,4 5-124,-3 3-274,0 2-120</inkml:trace>
  <inkml:trace contextRef="#ctx0" brushRef="#br0" timeOffset="47130.78">16237 7079 375,'0'0'137,"0"0"-41,0 0-13,0 0-7,0 0-12,0 0 2,0 0 4,11 0-4,-11 0 9,0 0 10,0 0 8,0 0 7,0 0 8,0 0 7,0 0 0,0 0 5,0 0 2,0 0 1,0 0 1,0 0 1,0 0-1,4-5-5,-4 5-1,0 0-1,0 0 6,0 0-1,0 0-5,0 0 1,0 0 3,0 0 7,0 0-4,0 0 0,4-5 0,-4 5-6,0-5-10,0 5-12,0-10-6,0 2-5,0-1-11,0-3-3,0 0-4,-2-1-6,2-3-8,2-3 1,-4 2-4,2-4-7,-2-3-2,2-2-3,-2 1-3,0-2 1,0-1-7,0 1-3,-3-3 1,1 1 8,2-1-1,-2 2 1,-2-4 1,2 1 1,-3 4-1,2-2-2,-1 0-3,-2-2-3,2 3 1,-1 0-6,0 1 0,-1 2-1,2-2 0,-2 0-4,-1 3 2,3 2-3,-2-2 0,-2-1-1,2 1-2,0-1 1,2 2-2,-3 1 0,3-4 0,-3 4-1,0 0 0,1-2-2,0 2-1,0 0 1,1 0-3,-2-2 3,1 2-3,2 1-3,0-1 0,-3-2 2,0-1-3,3 2-2,-2-1 4,-1 0-4,3-2 0,-3 2 1,3-5-4,-3 3 2,1 0-2,0-2 1,2 1 1,-2 1 0,0-7-2,0 3 1,2 1-2,-3 3 2,3-3-2,-3 2-1,3-2 0,-2 3 2,1-9-2,1 9 1,-1-3-1,-3 2-1,5 1-2,-1-1-3,-3 1-2,4 1 0,-2 0-3,1 2 1,-1 2-4,-1 1 0,3 0 0,-1 1 0,2 2-2,-2 0 3,2 1-1,0 1 0,-2 0-1,2 2 3,0 1-3,2 3 1,-2-3 1,2 1-1,-2 1 2,2 0-2,-2-1-2,-1 0 1,3 1 1,0-1-2,0 1 0,-3 2-1,3-3 2,0 0 1,-2 2 1,2 1 2,0-1 2,-2-1-2,1 0 2,1-1 1,0 1 0,-2-1 0,2 0 2,0-1-1,-2 0 2,2 1 2,-1 0-3,-1 2 2,2-4 2,-1 4-4,1-2 0,0 2 1,0-1-1,-2 0 0,2 3 0,0-3-1,0 2 0,0-1-1,0 2 1,0-1 0,0 0 0,0 3 3,2-1-1,-2-1 0,2 2-2,0 5 0,-5-9-2,5 5-5,-2 0-1,2 4-5,-2-5-3,2 5 3,0 0-5,0-8 2,0 8-2,-3-5 3,3 5 7,0 0-4,0 0 5,0-7 1,0 7 5,0 0 2,0 0-2,3-5 4,-3 5-1,2-3 3,-2 3 0,2-7 6,-2 7-6,1-6 6,-1 6-6,4-4 1,-4 4 3,0-5-2,0 5-1,4-4-1,-4 4 2,4-3-2,-4 3 4,4-6-1,-4 6-2,4-6 2,-4 6 2,4-5-2,-4 5 3,4-3-2,-4 3-1,0 0-1,4-4-2,-4 4 0,0 0 2,3-3-6,-3 3-7,0 0-4,0 0-1,0 0 3,0 0-1,0 0 2,0 0 0,6 10 1,-6-10 2,0 7 3,3-3-1,-3-4-3,-3 7 7,3-7 3,-4 10-2,-1-6 3,1 1 4,0 1-4,-2 0 3,-2-2-1,-3 1-8,2 0 3,1-2-3,0-1-2,-1 0 0,-1 0 2,1-2-2,-2 0 2,11 0-8,-16-4 5,6 0 2,1 1-1,4-2-3,-3 0 2,4-3 0,-3 2 1,5-3-7,-2-1 4,2 0 4,2 2-3,2-2 0,-2 0 1,4 1 9,0-1-8,1 0 3,1 3 4,0 0-4,-1-1-1,4 0 1,-1 2-3,0 2 2,-3 1-4,4-1 4,-2 2 4,-7 2-3,13 2-3,-13-2 5,8 6 1,-5-1-2,1 2 5,-4 1-2,0 2 0,0 0 4,-5-1-4,1 1 4,-1-1 0,2 1 0,-4-1 0,-2-1 9,1 0-8,0-1 1,0-3-2,-1 0 3,-2 0-5,3-4 5,-3 0-1,1-3-1,1 0 2,-1-3-1,5-1 3,-3-1-2,2-1-6,0-1 0,-1 0 1,2 1 1,2 1-1,0 0-5,-1 1-9,2 1-24,0 0-23,0 2-38,0-2-23,2 6-16,0 0-19,0 0-26,0 0-21,-5 13-33,5-13-95,-2 11-160,2-6-28,0 1-29</inkml:trace>
  <inkml:trace contextRef="#ctx0" brushRef="#br0" timeOffset="47474.2">16051 4038 1419,'4'-8'45,"1"3"20,-3-3 16,2 3 18,-2-1 19,0 0 9,1 2-5,0-1-6,-1 1-12,-2 4-9,5-6-16,-3 2-8,-2 4-10,0 0-10,4-6-8,-4 6-3,0 0-5,0 0-1,0 0-5,14 13-4,-9-5 0,-1 0-4,0 2-1,6 1 0,-4 0-3,0 2-2,-1-1 2,3 2-8,0 0-22,-2 1-31,1-2-37,-3 2-41,3 0-39,-1 1-38,-1-1-58,0-4-149,1-1-179,-2-3-86</inkml:trace>
  <inkml:trace contextRef="#ctx0" brushRef="#br0" timeOffset="47888.3">16495 4004 1590,'0'-8'10,"0"1"6,0-1 27,-1 2 24,1-2 21,-2 3 4,2 5-7,0-9-8,0 5-8,0 4-6,-2-8-15,2 8-8,0-6-10,0 6-3,0 0-1,0 0-3,-7 15-1,5-7-2,0 1-3,-1 4-1,3-2-4,-2 6-1,2-2 0,-2 1-2,4 2 0,-2-2-1,2 2 1,1-2-4,1-1 4,1 0-2,-1-2-1,-1 0 5,4-1 1,-1 0 6,5-4 10,-2-1 11,1 0 3,1-7 4,1 2-2,-1-4 2,2-1-2,-3-3 3,3-2-3,0-3-3,-5-2-5,3-1 0,-3-1-6,1-4-2,-5 2-5,-2-1-5,-2 1 3,0 3-6,-2-3-3,0 3-5,-3 1-21,-3 2-30,2 3-40,-3 1-42,-1 7-43,-1 3-45,-2 2-65,3 3-209,-5 0-136,4 0-123</inkml:trace>
  <inkml:trace contextRef="#ctx0" brushRef="#br0" timeOffset="59752.26">9160 7899 765,'0'0'17,"0"0"10,0 0 13,0 0 7,0 0 8,0 0-1,0 0 6,0 0 1,0 0-3,0 0 0,-17-11 8,17 11-6,0 0-5,0 0-5,-9-2-2,9 2 6,0 0 2,-6-1 7,6 1 4,0 0 2,0 0 3,-8-3 6,8 3 3,0 0 3,0 0 3,0 0 0,-4-3 5,4 3 3,0 0 5,0 0 3,0 0 4,0 0-9,0 0 3,-9-2 1,9 2-2,0 0-4,0 0-4,0 0 10,0 0-14,-4-4-10,4 4-1,-5-5-1,5 5 1,-2-7-5,-2 4 0,2-2 0,-2-2-10,2 0 9,-2-1-2,2-2-3,-3 1 1,1-4-2,0-1-4,0-3 2,-1 1 0,-1-1-4,1-3-1,-1-3-3,2 0-4,-2 0 0,0-1-5,-3-5-6,2 3-4,-4-5-2,4-2-3,-4-1-7,0 0-1,-1-1-3,1-7-3,-3-1-2,-1-1-3,2-2-1,-2-1-1,0 1-4,0-4 1,1 3-2,-2 1 1,0-3-3,1 4-1,0-5 2,0 2-3,1 0-4,-2 1 1,4 0 2,-3-1-2,2 7 2,2-3-2,0 8-2,0-2 0,-1 1 2,0 2-4,2 0 4,-3 1-1,0 0-2,0 0 0,1-1 1,1 2-1,-3 0 1,5 3 0,-1-3 0,-4 2-1,4 1 0,-1-3-2,1 3 1,-1-3 0,-2 1-1,1 2 1,2-3-3,-4 3 1,4-3-1,-1 1-3,-1-1 1,1 1 1,-1 0-3,2 0 0,3 1 1,-5-1 1,1 1 1,4-2-1,-2 2-1,-1-1-2,1 2-1,3 2-1,-4-5 1,3 1 1,-1 2 0,1 2 0,-1-1 0,1 2 0,1 0 0,-2 1 2,1 0 1,1 0-2,-3 0 1,3 1 2,-1 0-2,-1 2 2,2-2 0,-2 0 0,0 3-3,0-3 2,0 4-3,2-2 3,-3 0-2,3 0-1,-3 1 4,1 0 3,1 0-4,-1 0 1,0 2 2,1-1 0,-2 1 2,3 4-1,0-1 0,0 0 3,0 2-6,-2-2 4,4 5-1,-2-5-6,0 5 2,2 0-3,0 1 3,-2 2-3,3-1-2,1 1 0,-2 1 7,2 0-6,-3-2 6,2 3-3,0-1 3,1 3-1,-4-2 4,5-2-4,-1 1 2,-2 1 1,0-3 0,0 3 5,0-2-3,0-1 0,-4 0-2,2 0-1,2-2 2,-2 0-3,0 1-3,-1 0 1,1 2 3,0-4-1,-2 2 5,5 0-8,-6 1 7,3-1-1,2 1 3,-2-2 1,0 3-2,0 0 2,0-2-7,2 2 5,-2 1 3,2-4 0,0 4 0,-3-1-3,3-1-1,-1 3 0,1-2-3,0 0 5,0 1 1,2 1 0,-2-1 1,-1 1-3,1 1-2,1-2 2,2 5-2,-3-5 1,2 2-7,-1 1-3,0-1 10,0 0 7,-2-2-12,3 3 4,-2-2-3,0-2 5,0 1-6,-1-1 7,2 1-1,1-1 1,-4 0-1,1-2-5,0 3 3,1-2 4,-1 2 2,2-1 0,-1 0-2,-1 0 4,1 1-5,-1 1-3,4 0 2,-3-1-4,0 1 4,2-1-7,-1 1 2,1 1 7,-3 1-7,3-4 4,0 4-2,-3 2-3,4-4 6,1 7 0,-4-10-3,4 7-3,0 3 6,-5-8-2,5 8-1,-3-5 3,3 0 0,0 5-2,-2-5-1,2 5 1,-5-6 1,5 6-5,0 0 1,-2-5-5,2 5 4,0 0-4,0-7-5,0 7 1,0 0-3,0 0 2,0 0-3,0 0-3,2-5 6,-2 5 1,0 0-3,0 0 4,0 0 3,0 0-2,0 0 5,0 0 1,0 0-2,0 0 1,0 0-2,0 0 1,0 0-1,-2-6-1,2 6-4,0 0-4,0 0 0,0 0 1,0 0-5,0 0 3,0 0 0,0 0 0,0 0 1,0 0 5,0 0 1,0 0 0,0 0 2,0 0 0,0 0-1,0 0 6,0 0 2,0 0 0,0 0 2,0 0 4,0 0-3,0 0 1,0 0-1,0 0 0,0 0 2,0 0-2,0 0 2,0 0 5,0 0-4,0 0-1,0 0-1,0 0 2,0 0-3,0 0 9,0 0-4,0 0-2,0 0 2,0 0-1,0 0 0,0 0 2,0 0 3,0 0 4,0 0 2,0 0 0,0 0 0,0 0 1,0 0-2,0 0-5,0 0 0,0 0 1,0 0-3,0 0 1,-9-2 0,9 2-1,0 0 1,0 0-1,0 0-2,0 0 2,0 0 0,0 0-1,0 0 1,0 0 0,0 0-3,0 0 5,0 0-1,0 0 0,0 0 3,0 0 0,0 0-1,0 0-1,0-5 1,0 5-1,0 0 0,0 0 0,0 0-3,0 0 4,0 0-1,0 0-4,0 0 1,0 0 1,0 0-4,0 0 6,0 0-3,0 0 2,0 0-3,0 0 1,0 0 4,0 0-8,0 0 1,0 0 0,0 0 4,0 0 0,0 0-3,0 0-1,0 0 4,0 0-4,0 0 4,0 0-1,0 0 2,0 0 5,0 0 8,0 0-3,9-4 4,-9 4 9,0 0-3,0 0 2,0 0 1,0 0-2,0 0-4,0 0 2,0 0-5,0 0 2,0 0-2,0 0-3,0 0 0,0 0-3,0 0-1,2-6 3,-2 6-5,0 0-4,0 0 5,0 0-1,0 0-1,0 0-2,0 0 0,0 0-2,0 0 6,0 0-1,0 0-4,0 0 1,3-6-8,-3 6 6,0 0-2,0 0-2,0 0 4,0 0-2,-5-6 7,5 6-7,0 0 3,-2-7 2,2 7-4,-2-3 0,2 3 0,-4-6 0,4 6-2,-1-7 1,1 7-1,-2-7 0,0 3 2,2 4-4,-5-7 4,4 2-2,-1 1-5,2 4 2,-4-8 0,2 3 1,-1-1 4,3 6-1,-4-9-4,0 6-2,2-1 7,0-2-6,2 6 2,-4-7 4,2 3-4,2 4 1,-3-5 9,1 0-11,2 5 2,-2-5-4,2 5 0,-5-7 1,5 7 3,-4-5-1,4 5 3,-2-5-7,2 5 7,-4-7-4,2 4 2,2 3-3,-2-6 8,2 6-5,-4-7 0,2 3 0,2 4-1,-2-6 3,2 6-3,-4-7 1,4 7-1,-5-6 2,5 1-2,0 5 2,-5-4-1,5 4-5,-2-6 6,2 6-3,-2-7-4,2 7 5,-2-5 2,0 1-3,2 4 1,0 0 1,-2-8 3,2 8-5,-2-5 1,2 5-5,-2-4 8,2 4-3,0 0-1,0-5 1,0 5-3,0 0 6,0 0-3,-2-7 1,2 7-4,0 0-2,0 0 0,0 0 0,0-5-1,0 5-1,0 0-2,0 0-3,0 0-1,0 0-5,0 0 0,0 0 0,0 0-6,4-5-4,-4 5-3,0 0-3,0 0 2,10 0 1,-5-3-3,-5 3 5,11 3-4,-5-3-2,-6 0 1,10 1-5,-6-1-5,-4 0-5,9 4 1,-9-4-2,7 5 6,-5 0 2,-2-5 6,0 7 5,-2 1 7,-3-2 0,1-1 4,-3 1 2,1-1 3,0 1 3,0-1 2,2 0 3,-3-1 1,2-3 1,1 3 7,-2-1 2,6-3 4,-8 1-2,8-1 8,-13 0 3,13 0-3,0 0 0,-11-4-2,11 4-3,-6-5 1,2 3-1,4 2-4,-3-7 1,3 7-3,0-11-3,0 7 1,0 4-1,5-7 0,-1 2-1,0 0-3,3 2 0,-1 1 1,-2-2-2,5 2 0,-3 0 1,2 1 1,4 1-4,-12 0-1,18 1-1,-10-1-3,1 2 4,-2 0-1,1 2-3,-2-2 3,1 1-5,-3 3 7,-3 0 0,2-1 1,-3 3 2,-3-1 3,0 2-1,-3-4 3,-1 3 1,-1 0 0,-3-3 0,0 1 3,-1-2-1,-3 1 2,2 0-1,1-4 0,-1 1 2,0-2-2,0 0 2,0 0-1,1-2 3,1 1-4,1-4 1,-1 1 2,3 3-2,1-3-2,-1-2-1,4 2-3,-1 1-1,3-3-4,2 6-6,4-9-2,3 3-2,-3 1-1,3 3 2,-2-3-4,2 3 2,2 1-3,-3-2-5,2 2-4,-8 1-7,14 0-4,-14 0-6,10 4-9,-6-3-2,-2 4-3,-2-5-14,4 4-24,-4 1-19,0 1-24,0-1-28,-2 1-40,0-4-366,2-2-75</inkml:trace>
  <inkml:trace contextRef="#ctx0" brushRef="#br0" timeOffset="62301.95">8935 8569 932,'0'0'153,"7"-7"-27,-7 7-18,2-2-4,-2 2 1,4-5-14,-4 5-14,4-3-11,-4 3 1,0 0 0,7-5-2,-7 5 4,0 0-4,4-4-2,-4 4-7,0 0-3,0 0-7,0 0-4,0 0-8,0 0-7,0 0-1,0 0-2,9 14 0,-7-9-1,-1 5-2,4 0-1,-3-1 0,0 1 1,3 4 0,1-1 3,-2-2-1,0-1-3,-2 1-1,2-4-2,1 4 0,0-4 0,-3 1-2,0-3-1,0 1 7,-1-3 6,4 3 8,-3-2 16,-2-4 8,2 7 17,0-5 9,-2-2 10,0 0-11,0 0-14,0 0-2,0 0-7,-4-20-3,2 12-16,-3-4-1,0-1-6,-1-2-1,0 0-4,2 0-4,-2-3-3,-2-1-1,1 2 8,1 0 3,0 2 1,1-1-8,-1 5 0,0 0 1,5 1-5,-3 1-8,2 1 3,-1 1-5,0-1-8,3 2-2,-2 3-11,2 3 6,0 0 2,4-7 5,-4 7-9,0 0 7,23 12 1,-10-6-1,0 3-1,1 0 6,5 3-16,3-2 12,-3 1-2,0-1-1,-4-1 4,2-1-3,-5 2 5,1-2 0,0-3-3,-5-1 5,1 1 0,-1-2-1,1 2 7,-3-1 5,1-2 6,-7-2 3,12-2-7,-12 2-5,6-9-7,-4 4-1,0-2 3,-2-1 3,0-4-6,-2 1-2,-2-2-9,0-2-2,0-1-7,0 1-6,-2 2-2,1 0-1,1 0-6,-2 2-8,5 4-13,-3-3-22,-1 3-28,4 1-31,-3-1-37,2 2-21,2 5-18,-5-1-21,5 1-33,0 0-79,0 0-142,0 0-181,0 0-157</inkml:trace>
  <inkml:trace contextRef="#ctx0" brushRef="#br0" timeOffset="62686.28">9437 8418 1755,'0'0'-9,"0"0"21,0 0 26,0 0 20,0 0 12,0 0 8,0 0-2,0 0-3,0 0-7,0 0-4,0 0-6,0 0-9,0 0-8,4 7-1,-4-7 1,-6 11 2,2 4 6,-2-2 2,0 4-4,-6 3 0,2 4-2,-4 3-4,1 3-2,-2 0-9,-3 3-2,5 0 1,-1-1-5,0-2 0,1 0-3,0-1-1,3-6-1,-1-1-2,3-1-3,-1 0-3,0-4-1,5-5-6,-2 1-8,0-1-11,2-3-10,2 1-9,-3-3-14,1 3-7,2-5-19,-3 0-36,5-1-37,0-4-38,0 0-45,0 0-97,7 3-280,-7-3-109</inkml:trace>
  <inkml:trace contextRef="#ctx0" brushRef="#br0" timeOffset="63457.86">9494 9012 1618,'0'0'-34,"-4"-7"23,4 7 27,-3-4 13,3 4 19,-1-8 13,-1 5 6,2 3 1,0-9-3,0 9 2,-2-5-5,2 5-2,0-8-4,0 8-5,2-7 1,-2 1-4,2 2-4,-1-1-6,2-1-1,-1 1 0,0 1-3,0-2-4,-2 6-3,5-7-4,-2 2-4,1 2-4,-4 3 0,6-7-2,-2 7-3,-4 0 0,0 0-1,17 4-1,-14 0 0,5 0 1,-2 4 3,-1-3 7,0 5 4,1 1 4,1 3 3,-4-1 1,0-1 5,-1 3 1,-2 1 0,0 1-4,-2 0 0,-1-1-1,0 1-1,-1-1-6,1-3 2,0 0 1,-2 1-6,2-3 3,2-2 5,-3 0 2,0-2 5,2-1 1,-3-1 2,2 1 0,0-2 1,-2-2 0,5-2 3,-6 5 5,2-3 6,4-2 1,0 0 4,-6 5-4,6-5-1,0 0-6,-6 2-4,6-2-5,0 0-6,0 0-5,0 0-4,0 0-11,0 0-1,0 0 4,0 0-4,0 0-4,0 0 4,-4-9-5,4 9-1,0 0 1,0 0-4,0 0-1,0 0-2,0 0 0,6-9 3,-6 9-8,0 0 6,4-4-3,-4 4 7,0 0-11,6-2-5,-6 2 6,0 0-3,10 0 5,-10 0 4,11 0-4,-11 0-1,13 0-5,-13 0 11,14 0-4,-5 2-1,-1-2 2,4 2-2,-4-2 4,2 2-2,-2-2 1,2 2-2,-2 0 6,-1-2-3,3 2 2,-2-2-3,-8 0 2,12 0-12,-4 3-18,-8-3-23,12 0-30,-12 0-45,6-3-54,-6 3-94,10-6-155,-5 2-146,-2 0 75,-1 1-169,0-3-163</inkml:trace>
  <inkml:trace contextRef="#ctx0" brushRef="#br0" timeOffset="64357.63">9641 8649 1797,'0'0'36,"-8"0"23,8 0 22,0 0 19,0 0 14,0 0 3,0 0-9,0 0-10,0 0-10,0 0-13,0 0-3,0 0-8,12-12-8,-4 8-7,1 1-3,1-4-6,1 4-5,2-2-3,-1 0-2,4 1-22,-2-1-26,-1-1-37,2 2-45,-2-1-47,1 1-41,-2-2-62,0 0-170,-4 3-236,0-3-151</inkml:trace>
  <inkml:trace contextRef="#ctx0" brushRef="#br0" timeOffset="64645.89">9815 8349 1743,'0'-5'-21,"0"5"18,2-8 30,-2 8 30,0-5 21,0 5 13,0 0 8,0-6 3,0 6 2,0 0 1,0-5-4,0 5-13,0 0-7,0 0-9,0 0-12,0 0-5,0 0-2,0 0 3,14 16-4,-6-6-3,1-1-4,2 4-5,2 5 0,1-1-4,2 2-4,0 0-30,1 4-51,0-5-62,4 6-85,-4-4-94,2 1-210,-4-1 37,0-1-93,-2-1-59</inkml:trace>
  <inkml:trace contextRef="#ctx0" brushRef="#br0" timeOffset="71358.73">12333 2452 1379,'-10'-12'-91,"2"5"15,0 0 16,0-1 13,1 1 22,1 0 12,-3 1 15,3 0 16,-1 1 7,3-2 9,-2 0 8,2 1 10,0 2 2,2-1 5,-2 2-4,-1-1-4,5 4-9,-5-8-3,1 6-4,4 2-4,-4-6-8,4 6-1,0 0-4,0 0-7,0 0 3,0 0 2,0 0-4,-6 13 0,6-6 0,2 1-3,-2 2 4,2 2-1,2 3 5,-2 0 5,4 1 7,0 6 6,2-1 9,2 4 0,-2 0 3,5 3 5,0 3 4,2 0-4,-2 3 3,6 6-5,-3 0-1,4 1-1,-1 2-2,-3 0-4,4 2-2,-4-2-1,4 1-3,-1 0-3,-3-1 1,2-1-2,0 2 1,0-2-3,1 0 0,-3-2-2,2-1-1,0 2 3,0-1-3,-2-2 2,-1 2-3,1 0-1,4 1 0,-2 0-1,0 1 3,1 0-9,3 0 3,-2-2-2,2 2 0,-1-3-1,3 2 0,-4-1 0,2-1-1,1 0 0,-2-2 3,0 1-1,0-1-1,-1 0 0,3 0-1,-4-2 0,-1-3 1,0-2-1,-1 2-5,0-2 1,-2-2-2,1 1 3,2-3 0,-4 2 2,2-2-4,0-1-1,-2-1 4,2 2-4,-2-2-1,-1-2 0,1 0 0,-2-1 0,-1-1 0,0 4 0,3-4 2,-4 1-7,1 1 6,1 2-2,0-2-3,-2 2 4,-2-2 8,3 2-1,0 0-8,-1 1 4,3 4 0,-3-5-4,-2 1 1,4 0-4,-4-2-1,2 3 5,1 3-5,0 1 1,-3-2 1,1-2 2,-1-2-4,0 4 0,1-4 3,0 0 1,-3 3-4,2-1 1,0-2 7,-3 2-3,2-1-4,-1 2 5,0-3-5,-2 2 1,0-4-2,5 3-2,-5-2 5,0 0-6,1 0 1,-1 2 1,0-1 0,0-1-2,1 0 7,-3 2-2,1-2 2,0 4-5,1-1 2,0-1 8,-2-1-6,3 3 0,-3-2 5,3 0 2,-3 0-5,1-1-4,2-2 7,-1 2 1,2-2-4,-1 2-1,-1-2 2,4 0 1,-3 0 5,1 1-8,1-3 5,-1 2 2,-2-3 1,4 3-4,-4-4 3,0 2-4,4 0 3,-2 3 1,-2-3 0,0 0 3,2-1-7,-4 0 4,3 1-5,-1-2 2,1 2 1,1-2 3,-2 0-2,0-2-1,3 2-6,-3-1 2,0 0 2,2-2 0,-2 3 0,2-3-2,0 0 1,-2 0-1,0 0-2,2 1 2,-2 1 4,0-2-2,0 1-1,0-1-2</inkml:trace>
  <inkml:trace contextRef="#ctx0" brushRef="#br0" timeOffset="73202.62">14230 7885 1783,'-4'3'185,"4"-3"-3,-5 6 16,5-6 17,-2 5 1,2-5-16,-3 3-21,3-3-16,0 0-22,-1 5-24,1-5-48,0 0-51,0 0-57,0 0-60,0 0-70,1 4-67,-1-4-90,0 0-138,0 0-29,0 0-133,0 0-124</inkml:trace>
  <inkml:trace contextRef="#ctx0" brushRef="#br0" timeOffset="74079.6">13984 7700 1867,'-2'-8'61,"0"2"18,-3-1 22,4 2 18,-1-2 20,0 0 17,0 1-11,2 6-4,0-8-14,0 8-10,-5-6-18,5 6-10,0 0-15,0 0-7,0 0-1,0 0-14,0 0-4,12 27 9,-7-13-20,0 3-1,2 5 6,0 0-2,2 0 2,-3 4-4,2 0 2,-4-2 2,5 1 3,-5-2 4,2 3-6,-1-9 0,-1 1-2,1-3 1,-1 1 0,0-3 3,-2-2 17,0 0 17,0-3 16,-2-2-5,2-3-13,-2-3-10,0 0-4,0 0-8,0 0-9,-2-22-1,0 9-8,0-2-2,0-5-4,-2-2-3,0-3-3,-1-4-4,1-1-2,-1 1-1,1 3-4,0-1-1,0 2-1,2 5 1,-3 2-5,3 1-1,0 2-4,2 3-5,-2 2-5,2-1-5,-2 4-1,4 3 2,-2 4 5,9 0-2,-9 0 1,14 11 2,-3 0 0,2 1 2,-1 4-3,4 1 4,0 1-1,-1-2 1,2 3 2,-2 0-1,1-3 0,0 1 2,-2-3 0,-3-2 1,0-1 2,-1-2 4,-3 2 4,1-4 16,-3-1 19,2-1 13,-4-1-2,-3-4-9,10-1-5,-10 1-4,5-10-5,-3 3-3,-2-5-4,0-1-2,-2-3-3,0-3-13,-1 1-16,0-6-13,-5 0-12,2 2-23,0 0-18,-2 1-34,4 5-33,-1 1-39,3 0-52,-2 4-67,2 2-53,0 1-26,-1 0-107,3 4-90,5 0 45,-1 0-223,-4 4-240</inkml:trace>
  <inkml:trace contextRef="#ctx0" brushRef="#br0" timeOffset="74323.86">14633 7536 2229,'4'-4'73,"-3"0"26,-1 4 21,0 0 21,3-6 9,-3 6-4,0 0-14,0 0-16,0 0-7,0 0-8,-11 21-4,2-3 0,1 3-11,0 5-7,-3 5-3,-1 4-2,0 0-7,2 9-5,0 2-5,-1 1-7,2 1-1,-1 0-6,2-2-3,-3-2-27,3-7-49,-1 1-41,2-5-37,1-5-45,0-2-48,4-6-42,0-1-30,2-7-79,4 0-109,0-7-20,4 0-150,2-2-135</inkml:trace>
  <inkml:trace contextRef="#ctx0" brushRef="#br0" timeOffset="74759.63">14723 8146 1696,'3'-5'49,"-3"5"45,2-8 35,-2 8 26,2-5 22,-2 5 16,2-6-7,-2 6-3,2-5-8,0 1-13,-2 4-19,6-7-14,-2 1-15,2 1-14,4-2-10,-4 4-14,2-4-3,1 4-13,-3 1-5,3-2-11,-1 4-3,-8 0-6,17 0-4,-9 6-1,0 0 3,0 1-1,-2 3-3,0 3 2,-4 0 5,0 3-2,-2 0 0,-2 0-6,-3 3 2,0-2-3,-4 4-2,-4-2-2,1 0-1,-3 0-4,-2-2-1,2 0 3,1-2-7,-2-1 0,2-5-1,1 1 3,0-2-2,2-1-3,3-2 1,0-3-3,-1-2-6,9 0 3,0 0-2,-11-2-3,11 2 3,2-7-5,-2 7 3,11-8-1,-4 1 0,1 4 1,3-2 0,3 2-4,-3-1 4,4 0 0,-1-1 1,2 1 0,0 2 0,1-2 0,0 0 0,-3 3-20,5-1-31,-3-1-35,-1 1-39,2-5-53,-3 3-70,1-2-74,3-1-147,-2-3-116,-1 1 75,4-3-242,-2 1-239</inkml:trace>
  <inkml:trace contextRef="#ctx0" brushRef="#br0" timeOffset="74966.72">15146 7836 2121,'-7'-5'68,"4"-1"22,-1 2 14,2 1 12,2 3 8,-4-6-2,4 6-18,0 0-6,6-11-12,0 7-12,2 0-5,4-1-7,-2 0-4,2 0-15,3 1-30,-2 0-40,2-2-53,-1 0-52,4 3-58,-4-3-85,1-1-161,0 1-41,-4-2-113,1 2-91</inkml:trace>
  <inkml:trace contextRef="#ctx0" brushRef="#br0" timeOffset="75181.61">15469 7513 1640,'-2'-7'141,"0"1"26,2 1 16,2-2 18,-2 7 15,-2-7-3,2 7-15,-2-6-21,2 6-19,0 0-20,0 0 4,10 13-1,-6 1-9,5 5-4,1 3-11,3 7-9,-1 3-7,1 1-23,-2 4-49,4 4-51,2 1-48,-7-4-86,-1 0-102,-4 2-105,-1-2-224,-2 2 46,-2-8 73,0 0-193,0 0-157</inkml:trace>
  <inkml:trace contextRef="#ctx0" brushRef="#br0" timeOffset="89341.79">14109 7781 1791,'-8'-3'-2,"8"3"13,-13 0 7,6-3 14,7 3 17,-10-1 15,10 1 4,-4-4-3,4 4-1,0 0-5,4-9 1,0 3 2,4 0 0,8 1 4,0-2 0,6-2 1,5 1 5,9-1 1,13-2-3,2 0-3,5 1 2,25-4-6,-13 6 0,-9 1-4,1 2-4,-1 0-7,-10 5-10,-3 0-2,-1 5 1,-3 0-5,-2 2-2,-3 1-4,-4 4 4,-5 1-5,-5 0-4,-8 4 2,-3-1-7,-7 1-1,-5 2 4,-9 4-5,-5 3 1,-14 3-3,-10 0-1,-19 8 0,-8-4 0,-6 0-3,-3-5-3,-2-6 1,-3 0-1,3-7 2,13-6-1,5-1-3,10-6-3,2-2 3,3-2 5,4-3-9,4-3 5,1-4 2,8-2-4,8-5 1,2-1-6,6-5-4,8-1 0,10 0-2,12-13 3,7 0-3,24-10 7,14 3-4,16 3 8,10-1 11,6 6-3,3 4 10,-2 5-3,-3 5 3,0 2-4,-7 9-3,-2 2 2,-17 6 1,-7 5-3,-5 0-2,-11 5-1,5 5 5,-11-1 2,-1 5 10,-7 2 7,-7 3 1,-4 2-3,-10 1 0,-9 2-1,-4 2-2,-13 3-2,-9 6 0,-10-2-2,-16 12-8,-7-5-7,-12-1-16,-8-2-9,-6-3-10,-7-4 9,2-1 1,-1-4 2,3-4 1,5-4-3,16-6 6,11-4 2,7-2-5,7-3 1,9-2-3,-1-5-13,6 0-5,6-4-7,5-5-1,6-1 0,7-2 0,8-3 5,14-6 3,10-2 3,22-8 4,15 1 4,6 1 2,2 3 17,8 3 8,-2 3 0,1 5 14,-3 5-5,-14 6-2,-9 3 1,-7 6 0,-3 0 3,-4 3-2,-3 1 8,-4 3 2,-7 3 11,-6 2-5,-6 4 1,-8 0 6,-6 1-5,-8 3-4,-10 6-2,-6 2 1,-10 5-11,-22 7-9,-8 3-21,-8-3-18,-13-2-2,-2-2-4,-1-6 2,2-3 6,5-1-2,9-6 5,16-5 6,13-1 0,9-7-12,7-3-23,5-6-7,10 0 6,6-5 6,6-3 3,8-1 6,18-8 3,14-5 4,21-4 1,8-2 5,1 2 14,2 4 11,2 2 3,-4 3 3,-11 6 1,-10 2-1,-4 7 3,-5 1 1,-4 3 8,-4 2 7,-3 2 3,-1 1 1,-2 5 13,-7 0 8,-3 2 2,-8 0 3,-6 1 11,-6 0-16,-4 4 0,-8-2 1,-4 1-7,-8-1-4,-5 1-6,-7-3-7,-11-1 5,-4-3-9,-7-3 1,1-2-4,0-4 2,2-2-18,7 0-12,7-4-31,0-3-41,3-1-64,2-3-89,-2-6-95,8 1-222,0 0 32,-1 0 72,1 1-133,-4 2-83</inkml:trace>
  <inkml:trace contextRef="#ctx0" brushRef="#br0" timeOffset="91755.72">11033 7271 1504,'0'0'-13,"0"0"25,0 0 23,0 0 19,9-1 22,-9 1 21,0 0 5,0 0 11,7-3 2,-7 3 6,0 0 3,0 0 2,0 0 8,0 0 7,0 0 5,7-2 2,-7 2 0,0 0 4,0 0 1,0 0-2,0 0-8,0 0-3,0 0-12,0 0-12,0 0-11,0 0-10,0 0-13,0 0-9,0 0-10,0 0-13,8 6-1,-4 0-6,0-1-5,2 5 1,0 1-2,4 2 1,-2 5-2,3 1-1,-1 2-2,-2 2-1,4 4 0,-4 3-8,0-3-35,-3-1-39,5 7-58,-1-6-54,-5-1-61,2 1-80,-2-2-69,0-1-153,1-4-45,-1-3 53,0-1-241,0-1-249</inkml:trace>
  <inkml:trace contextRef="#ctx0" brushRef="#br0" timeOffset="93343.09">9882 6486 1923,'0'0'-53,"-4"-10"23,4 8 20,-2-5 26,2 7 23,-2-10 23,0 7 23,2-3 14,0 6 6,-3-9 5,2 5 1,1 4-1,0-7 7,0 7-10,0-7-3,0 7-5,1-5-3,-1 5-5,0-5-4,0 5-14,0 0-7,0 0-10,0 0-10,0 0-7,5-5-6,-5 5-5,0 0 0,8 14-3,-2-6-1,-2-1-8,6 4 7,-4-1-2,2 1-2,0 1 2,1 0-6,0 0 1,-2 2-3,3-5 3,-2 2-4,0 1-2,-2-4-7,-1-1 2,2 3 3,-3-5 1,0 1 1,2-1-8,-4 2 10,2-4-8,-2 4 4,3-7 6,-5 0 9,4 9 13,-4-9 8,5 4 6,-5-4-2,0 0-6,0 0-3,0 0-1,0 0-4,-9-25-6,2 13-1,3 1-8,-4-2-2,2-2-1,-6-5-3,2-1 9,0 1-5,-1-2-1,1 2 2,1-1-10,-2 0 5,1 4-1,2-2-5,-2 3 4,4 3-4,0 0-4,2 1 3,-2 3-4,2-1-4,-1 2 2,3 1-8,-2 1 5,2 0-3,2 3-2,0 3 2,0 0 0,0 0 1,0 0-1,27 11 3,-15-2-1,8 1-1,1 4 3,7 1 0,2 0 1,-1 1-3,1 0 6,0 0-4,-2-3 4,1 3-1,-2-6 0,-4 0 3,-2 1-2,-4-3-3,0-2-2,-2 1 5,-3-1 4,1-1 3,-4 0 10,2-1 18,-5-4-5,-6 0-3,0 0-5,13-7-3,-13 0-5,-3-3-1,1 3 1,-2-4-7,-4-2-3,0-4-11,-6 1-3,4 0-10,-4 0-3,2 0-11,2 5-15,-1-1-14,1 0-23,2 4-26,-2-1-46,1 1-56,6 3-56,-4 0-49,4 1-113,1 2-110,2 2 45,-2-5-162,2 5-153</inkml:trace>
  <inkml:trace contextRef="#ctx0" brushRef="#br0" timeOffset="93528.31">10446 6203 1790,'4'-4'47,"-4"4"15,4-4 17,0 0 15,-4 4 7,3-5-3,2 0-14,0 2-5,2-1-9,-1-2-9,4 0-7,1 3-17,2-5-31,-1 2-36,3 1-42,0-2-52,0 4-36,-1-2-47,-1-4-101,-3 2-291,1-1-99</inkml:trace>
  <inkml:trace contextRef="#ctx0" brushRef="#br0" timeOffset="93767.95">10660 5894 1722,'-2'-3'69,"-1"-4"27,3 7 24,0-8 21,0 8 1,0-5-10,0 5-9,-2-6-16,2 6-13,0 0-14,0 0-10,0 0-9,0 0-5,15 16-4,-7-6-8,0 2 0,2 3-4,2 4-2,1 3-3,-1 0-6,6 4-22,-5 0-36,3-2-51,1 1-56,-2 2-58,0 0-68,-5-6-158,-2 1-45,1-1-119,-1 0-84</inkml:trace>
  <inkml:trace contextRef="#ctx0" brushRef="#br0" timeOffset="94072.11">10271 6797 1686,'-21'9'51,"7"-3"14,1-1 20,3-1 20,1 0 12,2-2-2,0 0-9,4 1-4,3-3-3,-8 2-4,8-2-4,0 0 3,0 0 4,0 0 3,16-9 0,6-1 0,7-5-15,5-1 10,9-6-4,23-10-6,-1-1-10,1-1-3,1 2-10,-5 1-1,-1 1-9,-12 7-9,-7 5-37,-8 4-34,-3-1-35,-1 1-47,-8 4-56,1 3-58,-6 1-30,0 2-31,-7 4-99,-1 0-100,-5 4-184,1 2-163</inkml:trace>
  <inkml:trace contextRef="#ctx0" brushRef="#br0" timeOffset="94486.17">10666 6888 1847,'-17'12'38,"2"-6"23,4-3 31,0 1 30,6-2 16,-2 0 9,3 0-2,4-2-5,0 0-19,0 0-12,0 0-14,0 0-12,11-13-9,-1 4 1,5 2-6,0-1 3,2-1-7,3 1-5,-2 1-9,-1-1-7,0 3 2,0 1-6,-1 0-7,-2 1-2,-2 3-5,0 3-1,-1 1 0,0 0-4,0 3-2,-3 2 8,-3 3 5,2-1-3,-5 2 6,0 1-4,-2-1-2,-2 3 6,0 0-1,-2 0 1,0-3-10,-2 2 11,2-2-1,-1-1 1,0-2 7,4 0 0,-3-1-1,2-4 1,-1 3 7,-1-1 3,2 0 6,2-3 1,0-4-1,2 5-3,-2-5-6,0 0-5,0 0-1,30-11 5,-16 3-3,7-4-3,7-1-6,2-2-2,4 0-3,-2-2-5,3 0-50,3 0-70,5 0-74,-3-1-119,-4 1-124,-4 1-240,2 3 45,-7-4 80,1 2-322,-4-3-332</inkml:trace>
  <inkml:trace contextRef="#ctx0" brushRef="#br0" timeOffset="96144.37">13751 5954 2172,'7'-5'-88,"-3"2"30,-4 3 25,4-2 24,-4 2 15,6-5 21,-6 5 8,2-5 6,-2 5 10,4-5 6,-4 5 9,0 0 2,8-3 7,-8 3 1,0 0 0,2-4 1,-2 4-4,0 0-4,0 0-2,0 0-1,0 0-5,4-4-3,-4 4-2,0 0-10,0 0-1,0 0-3,0 0-6,0 0 4,0 0-8,0 0 0,0 0-3,0 0-5,0 0-3,0 0-2,0 0-4,0 0 2,0 0-7,0 0 6,0 0 8,8 11 6,-6-8 2,-2 4 3,0 3 13,2 0-3,-2 1-5,2 2 10,0 3 5,0-1 1,0 2-5,-2 5 1,5-2 5,-3 4 2,0 4-1,0 0-4,-1 3-5,3-1-4,-2 2-4,0 4-1,0 3-2,0-2-1,0 0-4,0 3-3,0-1-1,1-2 1,-1 1-3,0-2-4,2 3 1,-2-1-2,0-3-2,0 2 0,0-7-3,0 1-2,-1-2-1,4-1 0,-2 0 1,0-2-1,-1 0-2,0-2 0,2-2-2,-2-1 0,-2-4 1,2 2 0,0-2-5,0 0 1,0-1-3,-2-3 4,1-2-4,2 0-1,-1 1 1,-2 0 1,2-3-3,0 1 0,-2-3 3,2 1-1,-2-1-4,0 0 2,3 0 1,-3 1-4,2-3 3,-2 1 1,2 0-4,-2-3 3,0-3 1,2 9-4,-2-2 1,0-7 2,3 10 0,-3-5-1,2-1 2,-2 1-4,0-5 5,2 8-4,-2-4 0,0 2-2,0-6 4,2 9 0,0-4-2,0-2-1,-2 2 2,2 1 0,0 0 2,-2-1 0,0-5 1,2 10-3,0-6 3,1 0-1,-3-4 3,0 7 1,0-7-1,2 5 0,-2-5 3,2 4 5,-2-4 11,0 0 9,0 0 2,0 0-3,0 0-2,0 0-4,0 0-3,0 0-2,0 0-4,0 0-4,0 0 2,-4-20-3,4 14-1,-3 1-1,3-1 1,0 0-5,0-2 1,0 3-2,0 5 2,0-12-3,3 4 2,-3 3-6,0 5 1,0-10 0,2 5-2,-2 1-1,0 4-1,4-10-1,-3 8-3,-1 2 2,7-8 0,-4 6-2,-3 2 2,9-3-1,-9 3 4,10 0-2,-10 0-2,11 2 0,-2 1 2,-2 2 1,-3 0-1,3 0 2,-4 0 2,4 1-1,-5 1 2,0 1-1,3-1 5,-5 1 3,0 0 2,0-2 0,-5 1-1,1 1 2,0 0-3,-4-3-1,1 1 2,-2-3-1,-1-1-2,1 0 0,-2 0 0,1-4-4,0 2 2,-1-4 1,1-1-3,-1-3 1,2-1-6,0-3-4,4 0-7,-1 1-1,4-2-1,0 2-3,0 0 0,2-2-2,2 4 2,2-1 2,0 1-1,2 1 2,0 1 1,0 0 1,1 2-2,2 2 3,-3-1-3,0 1-15,-6 3-19,12 0-30,-12 0-27,9 4-37,-9-4-49,1 6-77,-2-1-90,-5-3-176,6-2-46,-10 7 57,3-6-298,1 2-309</inkml:trace>
  <inkml:trace contextRef="#ctx0" brushRef="#br0" timeOffset="97686.19">13859 8947 2122,'2'-5'-67,"-2"5"25,0 0 19,3-4 11,-3 4 16,0 0 17,0 0 13,0 0 5,3-3 4,-3 3 4,0 0 6,0 0 5,0 0 5,0 0 6,0 0-3,0 0 10,0 0 2,0 0 2,0 0 4,5-4 0,-5 4 2,0 0 6,0 0-2,0 0-2,0 0 6,0 0 2,0 0 4,0 0-3,5-4-2,-5 4-5,0 0-3,0 0-5,0 0-2,0 0-9,0 0-6,0 0-5,0 0-8,0 0-3,0 0-4,0 0-3,0 0-2,0 0-5,0 0-1,0 0-4,0 0 2,0 0 2,0 0-4,0 0 0,0 0 2,0 0 0,0 0-1,0 0 4,0 0 0,0 0-2,0 0 3,0 0 0,0 0 1,0 0-2,0 0 1,0 0 4,0 0-3,0 0-2,0 0 2,0 0-3,0 0-3,0 0-1,0 0-2,0 0-5,0 0 0,0 0-2,0 0-1,0 0 0,0 0-3,0-7-2,0 7 0,0 0-1,0 0-2,0 0-1,0 0-1,0 0-2,0 0-1,0 0 1,0 0-1,0 0 0,0 0-2,0 0 2,0 0 2,0 0-4,0 0-3,0 0 3,0 0-1,0 0-2,0 0 0,0 0-2,0 0-2,0 0 2,0 0 0,0 0 0,0 0 0,0 0 0,0 0-2,0 0 0,0 0-2,0 0 0,0 0-2,0 0-1,0 0 3,2 20-1,0-13 1,-2 3 2,2 1 0,-2 2 2,0 5 0,2-1 2,-2 3 2,2 0 1,-2 1-2,2 1 0,-2 0 0,2-1 0,-2-1 1,2 2-2,-2 0 4,1-6-2,2 1-1,-3-2 1,2-1 2,-2-4-1,2 2-1,-2-4 3,0 1 4,2-1 8,-2 1 9,0-2 12,0-4 6,0-3 0,0 5-5,0-5-5,0 0-1,0 0-7,0 0-1,-2-26-5,0 13-4,2-2 2,0-6-4,-2 0-1,2-7-3,-3 2-4,2-1 3,1-1-3,-2 4-1,2 0-6,0 3-5,-2 0 1,2 3-2,-2 0 5,2 3-3,0 3 4,-2-3-3,2 4-2,0 2 0,0-2-2,0 4-4,0-1-1,0 3 2,0 5 3,6-4-3,-6 4 3,0 0-1,21 14 5,-12-7 3,5 5-2,1 1 8,5 3-1,2 1 4,1 1-1,3 0 4,0 0-3,-1 2 2,1-2-4,1-1-2,-2-1 6,-3 0-5,-3-3-1,0-2 2,-4-4 2,-1 3 0,0-2 5,-4-2 13,0-1 8,-1-5 1,-3 0-7,2-3 1,-3-3-4,-1-2-2,-3-4-1,-1-1-6,0-2 2,-1-5-2,-5-4 3,2-1-1,-5 1-10,3-1 6,-3 1-10,1 2 4,1-1 1,2 7-7,-3 0-16,4 1-22,-2 1-23,2 3-36,0 0-44,2 2-61,-2 2-30,4 2-27,0 1-52,0 4-60,6-2-49,0 2-138,4 3-87,2 0 84,1 2-377,3-1-414</inkml:trace>
  <inkml:trace contextRef="#ctx0" brushRef="#br0" timeOffset="97952.28">14675 8900 2755,'0'0'32,"0"0"21,0-6 25,0 6 29,0 0 25,0-5 17,0 5-1,0 0-14,0 0-15,0 0-11,0 0-11,0 0 5,0 0-1,-11 22 3,2-5-3,-1 4 5,-2 11-4,-4-1-3,-5 13-6,-5 15-7,0 2-6,-2 2-5,-2 0-9,3 0-6,-1 0-7,1-5-16,5-8-16,4-10-44,2-8-52,4 1-45,-1-6-52,5-5-51,1-6-43,5-1-59,0-5-76,4-5-132,2 2-11,2-7-312,4 0-340</inkml:trace>
  <inkml:trace contextRef="#ctx0" brushRef="#br0" timeOffset="98367.72">14661 9619 2594,'0'0'83,"-6"0"13,6 0 33,0 0 28,-8 0 18,8 0 2,0 0-20,0 0-10,0 0-14,12-14-14,2 10-2,-2-2-4,5-1 0,0 0 0,2 2 0,-2-3-7,2 4-3,0-1-6,0 1-8,-3 0-3,3 4-10,-5 0-2,-2 2 2,1 4 0,-2 1-6,-3 3 10,-1 2-7,-5 3-6,-2 1-2,-5 1-10,-3 5-5,-4 2-7,-4 4-5,-4-2 1,-5 1-8,1 3 0,-2-1-5,0-4 0,4-4-5,-2 0-2,7-3 0,3-3-4,-2-1 7,6-2-19,2-3 1,4-3 2,5-1-3,6-3 3,3 0-4,8-4 0,3 0 6,8-1 5,6-5 4,2-1 2,3-3-3,7 0-4,-10 3-7,4-4-44,-7 0-76,3 0-91,-8-2-131,1-2-162,-3 1-215,-2-4 52,-5 3 83,-4 0-467,1-2-518</inkml:trace>
  <inkml:trace contextRef="#ctx0" brushRef="#br0" timeOffset="107178.13">8586 11453 2697,'0'0'-103,"8"-5"27,-8 5 24,5-3 20,-5 3 23,4-3 19,-4 3 15,4-5 12,-4 5 7,2-5 5,-2 5 5,0 0 8,7-5 2,-7 5 4,2-2 4,-2 2-6,0 0 0,0 0-7,0 0 1,0 0-9,0 0-4,0 0-4,-21 11-7,0 1 2,-11 8-13,-8 5 6,-21 8-4,-6 4-8,-2 1 2,-5-2-3,-1 3-1,-1-3-3,4-2 3,3 0-5,9-3 0,11-6-4,7-3-3,10-5 3,2 1 1,2-3-3,5-4-3,5 0-1,-1-1 0,6-3-2,0 1 1,1 1 1,5-4 4,5 2 3,2-3-5,7 0 6,3-2-1,10-2-3,9-2 7,5 0 3,10-1-3,10-3 4,6-3-2,23-1-5,0-2-2,5 3 8,3-3-5,-2 5-4,-1-3 7,-14 4-1,-15 1-3,-2 1 0,-11 0-5,-4 3-1,-8-2-1,-4 1-8,-3 2 5,-3 0-2,-5 2 6,-2 2 7,-4 4 4,-7 0-8,-6 5 6,-4 2 0,-11 3-7,-6 8 1,-8 4-3,-23 12 2,-4 1-4,-4 3 4,-6 0-1,-3 2 0,-4 0 1,-1-2-9,5 3 7,-2-4 2,6 1 3,0 0-5,9-4-5,6-2 7,9-9-4,7-5-1,7-2 3,3-4-3,2 1-1,2-4 4,6-2-4,-4 0 0,8-2 1,-3-1-6,3 0 3,1-4 4,0 4-4,1-4 4,1 0-3,4-1-3,-1-1 4,1 1 4,1 0 2,2 0 10,7-1 13,1 0 8,4-1 1,8-1 11,5 0 12,6-4 3,12-2 7,14-2 7,30-7 3,10-2 14,16-6-5,8-5-3,12 0-6,3-3-6,-1 1-6,-6 0-6,-9 2-6,-9 1-3,-12 4-7,-8 0-1,-12 4-7,-18 3-5,-14 2-1,-9 3-2,-8 1-4,-2 1-2,-4-1-9,-2 2-14,-6 1-20,1-1-27,-4 1-41,-4 0-37,-1 1-39,-2 2-36,-6 0-50,7-3-77,-7 3-87,0-7-186,-2 2 21,2 5 71,-7-10-243,3 3-240</inkml:trace>
  <inkml:trace contextRef="#ctx0" brushRef="#br0" timeOffset="108983.68">7502 13590 2035,'0'0'39,"0"0"18,0 0 1,-7-4 11,7 4 15,0 0 7,0 0 0,0 0-4,0 0-8,0 0-9,-6-2-11,6 2-7,0 0-7,0 0-7,6 21-1,-1-10 0,-3 5-2,2 1 0,0 4 0,1 1 4,-1 5 5,2 1-2,-4 1 6,5 0-3,-3 2 6,-2-4-2,2-3-5,-2 1 0,2-4-9,-2-2 9,1-1-4,-1-4 15,0 0 10,1-5 13,-3-1-4,0-5-10,0-3-11,0 0-7,0 0-7,0 0-4,-3-24-3,1 9 1,0-1-9,-1-3-4,1-3-9,0-5-12,0 0-5,0 0 4,0-1-4,2 1-3,0 3 3,0 0 0,0 4 4,2-1-2,-2 3-7,4 1 9,0 1-5,1 2-1,4 3 4,-1-1-4,2 4 0,3 3-1,2 3 5,0 0-4,-3 4-5,8 4 17,-4 1-2,2 2 5,-1 4-5,1-1 9,0 2 1,-4 1 0,-1 2-3,0 2 1,-5-2 2,3 5 3,-7-5-9,2 1-18,-1 0-23,-1 1-36,-2-4-46,0 0-59,0 1-72,-2-8-77,2 3-161,-2-6-48,3-1 70,1-2-147,-4-2-111</inkml:trace>
  <inkml:trace contextRef="#ctx0" brushRef="#br0" timeOffset="109164.2">8087 13653 1940,'2'-4'161,"1"-2"19,0 3 7,1-3-1,-2 1-6,2-3-15,5 1-16,1 0-18,4 0-14,-2-1-11,4 0-15,0 3-29,1-1-37,2 1-38,0 3-55,-4-3-47,6 2-70,-4 3-61,-4 0-94,1 1-156,-3 6 33,-6-2-134,0 4-96</inkml:trace>
  <inkml:trace contextRef="#ctx0" brushRef="#br0" timeOffset="109327.51">8241 13800 1741,'-4'8'100,"0"-3"28,0-1 23,1 0 21,1 0 21,2-4 1,0 0-23,0 0-15,0 0-16,0 0-16,0 0-14,25-6-10,-17 4-31,8-7-40,1 4-41,4-2-41,1-1-55,5 0-71,2 1-53,-1-2-87,6-3-144,-2 0-11,1 2-117,1 1-92</inkml:trace>
  <inkml:trace contextRef="#ctx0" brushRef="#br0" timeOffset="109680.06">8967 13508 1790,'-2'-8'77,"-2"4"28,-2-4 21,1 1 20,-1 2 18,0 1 8,0-2 3,2 4-7,-4-1-15,2 1-15,6 2-12,0 0-12,-21 7-4,11 3-6,-1-1-10,2 2-5,3 5-4,-2-1-7,4 4-2,0 1-2,2 0-8,4 1-2,-2 1-2,4 2-6,2 0-3,2 0-5,3-2-2,2 0-1,2-3-1,1-4 3,5-3 4,-1-5 2,5-5-3,-2-4-2,5-3-2,2-2 0,-1-6-2,1-2 2,-4-5 0,-1-2-3,-4-3-4,-2-2-6,-5-1-1,-4-3-5,-6 3-4,-6 2-4,-5-2-13,-7 1-21,-4 3-27,-7 2-35,-5 5-28,1 6-37,-7 2-50,-1 1-70,7 7-81,-6-2-101,5 2-161,-1 1 44,3-2-310,-1 4-353</inkml:trace>
  <inkml:trace contextRef="#ctx0" brushRef="#br0" timeOffset="110702.33">7006 11098 2403,'-6'-4'17,"2"-1"23,0 3 29,0-2 27,4 4 17,-7-5 9,7 5-1,-5-5-5,5 5-17,-2-4-12,2 4-4,0 0-23,0 0-4,0 0-1,0 0-9,0 21 1,3-6 7,8 7 3,-3 2 4,0 3 9,3 6 8,0 2 1,1 0-2,-2 2 4,-1-4-6,-1 2-4,2-4-2,-4-5-4,0-1-5,-2-2-4,0-6 0,-1 1 6,2-4 10,-2-3 12,-1-1 4,0-2-11,-2-6-13,0-2-5,0 0-5,0 0-7,-15-20-9,8 5-13,2-2-12,-1-8-9,-4 2-7,0-11-10,0 0-7,-1 0-7,1-3 0,1-1 1,-2 2 4,1 1 2,2 4 2,-3 4 8,6 1 12,-1 4-1,0 3-2,2 2 1,-1 3-5,1-1-7,2 4-1,0 2 1,2 1-1,2 5 1,-2 3 1,11 0 3,-11 0 1,18 7 3,-4 0-3,4 5 4,2 0 0,2 1 4,5 4-1,1-1 4,0 4-1,2-5 2,-3 2 1,1-2 0,-3 3-1,-3-7 0,-4 0 2,0 0 2,-4-3 2,-1 0 12,0-1 16,-3-2 14,-1-1 18,-1-2 2,-8-2-9,14-4-4,-10-1-8,0-3-6,-4-1-5,1 0-4,-2-6-4,-3-2-4,0-5-5,-7-4-3,1-2-6,-1-3-5,-5-1-5,2 2-3,-3-2-1,-1 4-5,4 2-8,2 2-10,-2 6-18,2-2-30,3 5-48,1 4-48,2-1-51,0 4-26,-2 5-30,6 1-41,2 2-33,0 0-55,0 0-143,0 0-20,0 0-270,30 13-321</inkml:trace>
  <inkml:trace contextRef="#ctx0" brushRef="#br0" timeOffset="110891.32">7766 10923 2430,'0'0'53,"9"-4"27,-4 0 22,-1 0 7,-2-1 9,2-1-12,2 0-10,3-1-15,-1 0-8,7-4 0,0 2-15,-1 0-25,4 1-38,1-1-41,-2 1-51,0 0-57,-1 2-56,0-3-68,-2 2-161,-4-1-25,-2-2-121,0 3-85</inkml:trace>
  <inkml:trace contextRef="#ctx0" brushRef="#br0" timeOffset="111105.94">7968 10415 1843,'-2'-7'152,"2"0"18,-2 1 16,2 2-6,0 4-20,-2-5-11,2 5-22,0 0-16,0 0-9,12 20 3,-5 0-8,7 3-4,-1 7-8,6 6-8,3 4-6,0 4-1,10 12-38,0 4-50,-3-4-64,-3-8-77,-4-5-100,1-1-219,-7 2-61,-2 1 76,-2-1-154,-7-3-114</inkml:trace>
  <inkml:trace contextRef="#ctx0" brushRef="#br0" timeOffset="112460.27">11038 11761 1033,'0'0'486,"-5"7"-164,5-7-91,0 0-47,-1 3-14,1-3-10,0 0-14,0 0-17,0 0-7,0 0-8,0 0-16,0 0-12,0 0-10,0 0-3,0 0-15,30-10-1,-16 4-7,4 1 2,1-1-12,4-1-12,4-1-25,1 1-31,-1 0-42,1 0-57,-2 4-58,3-4-68,-8 3-132,1 3-138,-1-2 69,-7 3-122,-3 4-77</inkml:trace>
  <inkml:trace contextRef="#ctx0" brushRef="#br0" timeOffset="112658.72">11197 12010 1720,'-6'7'87,"2"-2"4,0 1 10,0-4 11,1 2 11,3-4-6,-5 3-8,5-3-11,0 0-6,0 0-10,28-9-9,-11 3-2,1 1-9,4-2-6,6-2-19,0 1-36,-1 1-39,-1 0-44,1-1-51,1 1-46,0 0-64,-4 0-125,-2-1-309,-5 1-171</inkml:trace>
  <inkml:trace contextRef="#ctx0" brushRef="#br0" timeOffset="113041.74">11529 11347 1904,'-12'-9'59,"-1"6"16,4-3 14,2 4 8,0 0 9,2-2 3,5 4-7,-8-2-1,8 2-10,-6-1-9,6 1-9,0 0-6,0 0-2,0 0 16,0 0 1,14 18 12,2-7 3,5 1 11,7 4 1,3-1 0,11 5 0,5 0 2,17 6-6,-2-2-11,-7-2-8,-11-5-7,0 2-9,-4-2-5,-6-1-9,-4 2-3,0-6-5,-6 5-3,-2-3 3,-5 1 11,-5 2 3,-3 2-1,-9 3-3,-4 0-4,-9 5-3,-6 4-5,-11 1-7,-15 11-1,-3 1-6,-4-4-33,-2-4-38,3 1-50,9-7-53,5-5-67,3-4-82,6-4-77,1-1-167,3-6-56,0 0 52,8-2-266,1-4-291</inkml:trace>
  <inkml:trace contextRef="#ctx0" brushRef="#br0" timeOffset="114275.32">1570 12386 2172,'-20'-10'-31,"12"7"10,0-2 17,2-2 12,0 0 26,-1-3 19,-2 1 10,3-4 11,2 1 4,-2-4 0,1 1-3,-1 0 1,2-2-3,0 0-6,-2 0-1,2 1-3,-2 1 5,0 2-8,0 2-5,2-1-4,0 0-4,-2 7-11,-1-1-4,-2 4-3,-1 4-6,-3 4-2,1 4-1,-2 1-2,-2 4-4,1 2-5,4 2 1,1 2-1,-1 2-8,5-1-1,2 4-1,2 1-4,4-1 1,2 1 3,4 0 2,5 3-4,2-3 8,4 1-4,0-1-4,2-3 8,5 2-5,-3-4-1,-1 2-2,0-7 2,-2 5-2,-3-3-1,-3-2 3,-2 0 2,-1 2 1,-2-4 7,-3 3 8,-4-1 4,-2 1 0,-2-1 2,-4 0-4,0-3-8,-2 1 5,-4-1 1,0 0-6,-1-3-1,1-4-4,-5 2-21,4-4-22,1-3-32,-4-6-42,2 1-48,1-8-50,1-2-31,1-6-58,4-4-104,1-5-50,2-1-93,0-1-47</inkml:trace>
  <inkml:trace contextRef="#ctx0" brushRef="#br0" timeOffset="114757.83">1540 12291 1441,'6'-4'-5,"0"2"1,-6 2 3,0 0 9,0 0 14,14 9 15,-12-3 10,2 2 5,2 6 4,-1-3 0,1 4-1,1 0 1,3 5-5,3-3-1,-1 1-4,4 0-2,0-1 0,4-2 2,-4 1 2,1-6 6,3 2 9,-4-6 6,2 0 1,-4-5 1,3-1-4,-4 0-2,4-3-4,-5-3-6,2-3-7,-4 0-4,-2 1-4,-2-4-3,1-2-5,-5 2-2,0 0-2,-2 0-2,0 1 1,0 1 1,0 1-8,0 2-2,2 0-7,-2 2-4,0 5-1,2-5-3,-2 5 2,9 15-3,-5-2 2,5 5 0,3 11 0,0 4-1,8 12 2,10 18 0,-4 2 2,7 3 8,-1 4 1,-1 0 6,-3 0-1,-2-4 7,-5-1 12,-7-10-6,-5-11 6,-5-4 1,-1-1 1,-6-6 6,-1-5 5,-3-1 4,-3-5-1,-3 0 1,-1-7-5,-4-2-7,0-3-4,-2-7-3,-1-5-8,-1-2-6,0-8-23,-2-5-12,-1-9-19,-1-9-29,-6-22-28,6-4-30,0-6-29,5-5-31,3 1-24,8-1-28,2 9-45,8 8-119,0 1-81,2-1-129,4 3-101</inkml:trace>
  <inkml:trace contextRef="#ctx0" brushRef="#br0" timeOffset="115355.54">2235 12204 1747,'13'1'39,"-13"-1"-1,11 2-4,-7 0-5,-4-2-4,6 6 14,-2 0 8,3-1 2,-3 4 1,1 3 0,2 1-3,2 0-4,-2 3 0,1 0-2,0-1-1,-2 0-2,4 1-3,-4-1-1,0-3-4,0 0 1,-2-2-2,0-1 9,1-2 12,-1 1 15,-3-2 7,2 0 10,-1-3 3,1 1-1,-3-4-10,0 0-10,0 0-7,0 0-20,-8-17-12,5 3-12,-4 2-2,3-2 0,0-4-4,0 4 1,0-1-3,0-2 3,0 7-4,-2-4-4,5 5 4,-4-1-8,3 1 0,2 3-3,0-1 0,2 2 3,3 3-4,-5 2 3,11 0-5,-11 0 4,18 2 1,-9 5-1,2-2 2,-1 3 1,1-1 2,-1 1-4,1-1 7,-2 1-3,-1 2-2,-2-4 9,3-2-6,-5 3 3,2-3 1,-1 0 2,-2-1 3,2 1 5,-5-4 7,7 4 0,-7-4-3,0 0-1,0 0-5,0 0-7,0-17-3,0 8-3,-3-3-4,3-2 0,-2 3-1,2-2 1,0 0-1,-2 1 1,2 0 0,2 3-3,0-1-2,1 3 1,-1 2-1,2-2-3,0 4 5,2 0-2,-6 3 1,16 3 3,-10 0-2,2 1 2,0 2 1,1 0 0,0-1 2,-1 3-2,0-2 5,1 1-4,-3-1-30,-2 0-35,0-2-47,3 1-49,-2 1-42,-3-2-73,0-2-145,-2-2-244,0 0-164</inkml:trace>
  <inkml:trace contextRef="#ctx0" brushRef="#br0" timeOffset="116469.15">2694 12003 1761,'3'-4'-3,"-3"4"-2,2-6-5,-2 6 6,0 0 14,0 0 15,0 0 13,15 15 2,-11-8 6,-1 4 8,4 0 2,0 3-3,-1-1 0,3 3-3,-3-3 0,-1 2 0,3-2-3,-2-1-7,0-2-3,1 1 1,-4-2-3,3-1 4,-4-1 10,2-1 14,0-1 15,-2-3-3,-2-2-7,0 0-6,0 0-6,0 0-9,0 0-7,0-19-11,-2 8-5,0-4-4,-2-2-7,2 0-1,-2-2-3,4 2-3,-5 1 2,3 3-1,2 2-3,-2 0-2,0 1-3,4 0-5,-2 2 0,2 2 2,5 5-2,-7 1 2,10-2 0,-10 2-1,16 8 1,-6-3 1,0 4 0,2-4-1,-1 2 6,-2 1-4,-1-2-1,1-3 2,-3 3 5,2-3 1,-2 2 2,-2-2 2,2-1 1,-6-2-5,0 0-5,0 0-3,8-13-2,-10 5-6,2-3 1,0 0-4,-2-3 0,2-3-2,-2 0 3,2 0 3,0 2 0,-2-1 2,2 3-2,0 0 0,0 1-4,0 3 2,2-1-1,0 5 1,4-1-3,0 2 4,-1 0 1,6 4 1,1 0-1,1 3 2,-1 0 3,1 1-2,4 0 6,-4-1-5,4 1 4,-4-2 3,1 0-1,-2 2 7,0-4 8,-2 1 8,0-1 7,-1-1 0,0-3-3,1-2-2,-4 1-2,3-3-2,-3-2-3,-2 1 0,0-1-2,-2-1-1,1-1 1,-3 0 6,-3 2 4,3 0 10,0 2 8,0 1-3,0-1-2,-2 3-8,2-2-7,0 7-6,0-8-3,0 8-2,0 0-6,0 0 0,0 0 0,5 18 0,-3-10-2,5 1 1,1 2 1,-2-3-2,4 4-1,-2-3 3,4 1 1,0-3-1,-1 1 3,2-1-4,-2-5 7,0 3 0,2-5-3,3 0-2,-2-5 3,1 3-3,0-7 1,-2 0-2,-3-2-6,0-4-8,0-2-4,-2-5-7,-4-2-8,-2-2-5,-2-2-4,-2-5-2,-2-1 5,-4-4 1,-6 1 3,2 4 5,0 0 10,-2 3 10,6 7 5,0 2-2,0 2-1,3 3-3,-1 1-5,2 2-3,2 4-1,2 3-1,2 2 2,-2 4 0,10 0 3,0 6 2,1-1 1,6 5 1,0 5 2,3-1 0,0 1 1,-1 0 0,3 0 0,-2 0 0,0 3 3,-4-5 0,2 0 0,-6 0 0,1-4 3,-3 0 1,2-1 2,-6-3 1,2 1 8,-3-3 7,2 3 9,0-4 1,-3 0-6,-4-2-4,0 0-1,0 0-9,15-6-3,-11-1-2,-2 3-5,3-2 1,-1 1-2,-1-1-2,2-1-1,1 2-4,3 1 2,0 1-5,-1 0 3,0 0-1,4 5-1,-2-1 2,0 2 1,1 1-1,-1-1 1,4 2 1,-4 2-13,0 3-17,-1 1-31,-2-2-45,-3 4-52,0 0-59,-2-2-119,-4-2-161,0 0-177,-4-1-173</inkml:trace>
  <inkml:trace contextRef="#ctx0" brushRef="#br0" timeOffset="116631.34">3692 11266 2109,'-8'-23'126,"2"3"6,-1 6 9,5 1-5,-3-1 1,3 4-15,0 3-12,2 1-39,-2-2-56,2 1-62,2 3-45,2 0-67,5 3-54,-2-1-94,1 2-173,-8 0-133,19 2-111</inkml:trace>
  <inkml:trace contextRef="#ctx0" brushRef="#br0" timeOffset="116982.43">4082 11437 1732,'8'6'95,"-2"-2"11,1-3 1,-7-1-8,0 0-2,15-6-7,-9-2-7,1 0-8,-1-1-7,2-5-9,1 1-6,2-5-6,-1 0-1,-2-1-6,1-2-4,0-1-5,-3-2-7,-2-4 2,0 2-3,-4-3-1,0 1-3,-2-2 0,0 1 3,-2 3 12,-2 1 18,-1 2 7,2 4 1,1 3-1,0 2 0,-2 2-17,0 4-4,-2 5-3,-4 5-5,4 4-2,-2 1-4,-1 6-2,3 3-4,-1 2 2,4 5-1,5 0-3,3 2-2,6 4 3,3 1-7,7-2 5,7 7 1,3-4-15,5-5 1,3-1-17,9-6-29,-2-4-39,-4-6-52,11 3-68,-9-9-85,1 1-182,-5-1-23,-6-2-180,-3 1-168</inkml:trace>
  <inkml:trace contextRef="#ctx0" brushRef="#br0" timeOffset="117619.78">2788 14131 2125,'-19'-15'133,"0"2"-13,6-1 7,0 4 20,3 1 10,2 3-4,1-3-3,-1 4-15,5 1-22,-4 0-8,4 0-17,1-1-6,2 5-11,0 0-9,0 0-1,5 14-8,4-2-2,0-1-6,3 7-15,1 2 5,4 3-3,2 0-5,0 3-2,3 1 3,-2 0-4,6 6 0,-5-9-3,1 3-1,-4-2-2,0-6-1,-6-1 2,1-5 2,-2 2-3,-3-6 13,1-1 0,-7-7-5,-1-1-4,-1 0 2,0 0-7,-8-18 1,4 1-5,-4-5-2,-2-2-1,-1-9-4,2-2-5,-1 1-4,-4 0 0,6 2 4,0 9-3,2-4 4,-1 5-4,1 6-4,1-1-5,3 2-5,0 5 7,2 5-3,2 1 0,5 1 9,-7 3-1,21 8 0,-7-1-5,4 2 5,0 2 4,4 0-3,1-1 5,-1 2-4,-2-1-1,0-3 3,-6-1 4,1 1 19,0-5 25,-4 1 17,-3-4-4,-2-4-6,0-2-5,-3-1-7,-1-2-5,0-4-2,-4-3-4,0-1-18,-3-2-35,-1-4-39,0 0-38,0-2-51,-2 2-68,-2 5-70,2-7-69,1 4-156,2 4-64,2 0 85,0 2-239,6-1-222</inkml:trace>
  <inkml:trace contextRef="#ctx0" brushRef="#br0" timeOffset="117766.39">3436 13743 2157,'8'2'120,"1"-2"-10,-9 0-12,15 0-10,-7-5-11,0 3-8,4-1-14,-2-2-34,4-2-48,2 2-56,0-1-67,1 0-116,1 1-205,-4-4-141,0 6-110</inkml:trace>
  <inkml:trace contextRef="#ctx0" brushRef="#br0" timeOffset="117929.1">3739 13868 2080,'0'6'161,"-2"-2"-16,2-4-12,0 0-6,0 0-14,0 0-7,0 0-17,0 0-22,21-15-45,-10 6-61,3-2-68,4-2-75,-2 0-85,1-4-152,0 1-21,0-1-101,-1 0-43</inkml:trace>
  <inkml:trace contextRef="#ctx0" brushRef="#br0" timeOffset="118962.34">4040 13641 1564,'8'5'38,"-8"-5"-7,4 5 5,-4-5 13,6 2 23,-6-2 22,8 2 11,-8-2 1,14-4-8,-8 0-7,2 0-12,3-3-6,-2-3-5,1 0-8,-1-1-5,-1-2-5,-3 0-6,0-2-2,2-1-8,-4-1 0,-1 2-5,-2-3 0,0 1 2,-5 0-2,1 0 1,-1 3 4,-1-1 9,0 2-5,0 2 4,-1-1-3,1 5 3,0-1-14,1 2-9,1 3 4,-1 0-2,5 3-3,0 0 0,0 0-2,-10 12 6,10-7-5,4 3 6,0-1 7,3 4 0,0-2 3,1 0 1,2 1-2,3-1 1,0 1 3,2-2 5,-3-2-8,3-1 0,0 1 6,-2-4 1,0-2-4,2-2-5,-3 0-5,0-2 3,2-1-1,-4-4-14,-3 1 8,3-4-1,-2-2-2,-1 2-3,-2-3 2,1 2-9,-2 2 1,0 1 3,-2 1-1,2 0-8,-2 1 0,2 3-9,0 0 4,0 2-6,-4 3 12,0 0-5,20 5-4,-14 0 1,5 0 7,0 1-6,1 0 5,1-1 0,0 1 1,4-1 1,-3-1-3,3-2 2,0 0-6,-1-4 13,3 0-3,-3-3 0,0-3-1,0-1 1,1-1 1,-3-4-9,-1-1 2,-2-2 4,-1 0 0,-3-2-8,-3 0 13,-1-1-6,-1 3 3,-4-3 1,-1 2 17,1 1 2,-3 4-1,1 0 0,-2 2-8,2 1-3,-2 3-4,0 2-5,-1 3-1,7 2 1,-17 7-5,11-2 3,1 5-1,-1 1-4,2 0 3,2 1-1,2 2-3,2-2-2,0 2 5,1 1 8,5-3-8,-2 1 3,0-4 1,4 1-3,0-5 8,0 1-6,0-4 4,3-2 3,2-2-2,0-2-2,-1-1-4,2-3 1,-4-1-6,3-3-2,-2 0-3,-1-2-1,1-1 1,0-2 0,-5 0-3,1 6 4,-1-2-4,0 2-1,2 0-5,-4 4-1,0 0-5,-1 1-2,5 2 14,0 1 0,0 3 1,1 0 2,2 1-2,2 3 1,0 0 4,-1 3 5,2 2 1,-2-2 1,-1 1 4,-1 1-1,2-1 1,-4-1-1,-2-1 0,-1 1 0,-1-3 2,1 3-7,-5-2-17,-2-5-13,0 0-7,-4 5 0,4-5-5,0 0-5,0 0 6,-20-17 8,14 6-3,0-2-1,2-2 9,2 0-4,0-5 7,-1 3 7,6-1-1,-1 0 8,0 1 5,4 2 0,2-1 13,0 4 5,6-5 7,0 5 10,0 2 8,4 3 2,-1 0 4,2 3-3,0 3-3,-1 2-2,1 3-3,1 3 2,1 4-2,-4 0-14,2 4-34,-5 4-46,0 3-71,-6 2-95,-4 0-128,-4 5-247,-2 2 68,-6 8 66,-9 4-209,-2 1-172</inkml:trace>
  <inkml:trace contextRef="#ctx0" brushRef="#br0" timeOffset="119292.48">3182 15461 2293,'-60'34'154,"3"-3"-19,13-7-5,10-3 5,6-8 11,5 1 0,5-4-9,4-5 0,6 1 8,10-10 1,-2 4-5,40-27-9,23-9-9,16-12-9,16-9 0,10-11 0,29-17-4,9-8 0,9-1-2,9-4 15,4-1 3,7-4-7,-1-3-6,-4 3-11,-10 3-10,-13 10-1,-35 25-5,-16 9-7,-13 7-10,-12 8-13,-12 5-11,-15 12-16,-11 7-16,-12 2-17,-2 8-11,-6 0-19,-4 1-30,3 2-47,-3 0-53,-1 1-73,-5 3-92,4-6-96,-2 2-207,-2 4 1,-4-7 75,4 7-366,-7-7-403</inkml:trace>
  <inkml:trace contextRef="#ctx0" brushRef="#br0" timeOffset="120832.99">14401 10725 2258,'7'-7'-24,"-3"0"21,-2 2 7,2 0 18,-1 2 18,1 1 12,-2-1 2,-2 3-8,2-7-4,-2 7-3,4-1-5,-4 1-1,0 0-1,0 0 4,0 0 10,-17 16 1,0-3 7,-4 0 2,-15 9 1,-4 5 5,-19 11-3,-9 1-1,0 1-1,-4 2-3,-5-2-6,4 2-1,3-3-8,4-1 1,6-1-8,8-3 1,11-7-3,12-7-7,4-2-6,4-5 0,3-1 1,4-3 0,1 2-2,6-1 2,3-1 11,4-2-3,4 0 6,8-3 1,2-1 3,7 0 0,11-2 7,3-2 4,12-3 9,15-2-10,28-6 5,11 1 0,10-2 0,13-1-3,4-4-3,2 4-1,-3-1-2,-4 0-6,-5 1-4,-5 3-3,-12-1-2,-8 1-2,-20 5-4,-19 4-1,-7-2-2,-7 1 0,-6 1-6,-5 0-1,-3 0 0,-4 2-1,-3 2 1,-7 0 2,-1 2 0,0 0-2,-5 1 2,-4 1-5,-2-1 4,-2 5-3,-4 1 1,-5 3-4,-4 5 0,-6 3 0,-7 7 2,-6 4-4,-14 14 0,-7 1 0,-6 1 1,-8-1-1,-3 3 0,-1 2-2,-2-5 0,1 4 2,4-2-3,0 1 2,7-3-1,5-5-1,1-1 3,9-3 0,9-8-3,7-6 2,8-4-3,0-4 0,5-1-2,5-1 1,-5-4-2,8 1-2,0-3 2,0 1-1,3-3 1,-2 0-1,5 0 0,-1-2 3,0 1 0,0 0 0,-2-2 1,6 0 2,0-1 9,2-3 4,0 0 4,12 9-1,-6-9 4,2 2-1,5-2-1,6 0 4,2-5 2,11 3-1,10-4 2,15-5 0,30-2 3,2-6-1,6-2 3,4-3 0,8-1-1,0-4 2,8 3 5,1-3 9,5-3 8,4 4 7,-5 2 10,-1 1-8,-10 3-4,-10 2-5,-14 1-7,-21 6-6,-16 4 1,-7-1-2,-6 3-5,-5 2 2,-4-3-8,-1 4-2,-6 1-11,0-1-6,-5 2-20,-2-1-22,-2 1-32,-2 2-34,1-2-43,-3 0-42,1 2-46,-3-3-51,0 2-67,-4 1-76,4-4-171,-4 1-10,0 3 85,0-8-320,0 8-323</inkml:trace>
  <inkml:trace contextRef="#ctx0" brushRef="#br0" timeOffset="124555.03">19309 9574 1344,'4'-6'317,"2"2"-131,-4-1-73,2 1-3,-4 4 10,6-8-1,-4 5-8,0-1-14,-2 4-5,5-4-7,-5 4-9,2-5-7,-2 5-9,0 0-7,4-4-6,-4 4-14,0 0 2,0 0-6,-9 13-1,-3 0-2,-4 5-3,-12 6-2,-8 5-2,-13 9-1,-4 4-2,0-3-1,0 2 0,0-3-3,3 1 0,10-10-1,7-2 2,2 0-4,5-4 1,3-3-6,4-2 2,0-3-3,3-2 4,2 1-1,2-4-3,1 1 9,2-4 0,-1 1 1,2-1 2,5-3 1,1 3 2,2-7-4,10 2 6,3 1 5,7-6-2,6 1-5,15-3-3,3-1-1,14-3-3,22-3 2,0-1 0,5 2-3,4-3 4,0 1 3,-2 2-2,-4-2 0,-15 4-1,-9 4 1,-4-1-6,-11 0-4,-2 3 6,-9-1-5,-1 2-1,-6-1 1,-4 0-8,-1 1 6,-4 4-2,-2 2-3,-4 2 6,-3 1 1,-4 5-3,-4 5 1,-4 2 2,-9 11 1,-3 8-1,-6 3-2,-15 18 1,3-2 1,-7 0-1,-1-2 4,-3 3 0,-1-5-6,-1 0 4,1-4-4,-2-3-3,6-5 5,5-6-7,9-7 4,2-4 4,5-2-4,1-8-2,6 1-3,-2 0 1,5-4 6,0 0-4,2-2-2,3-1 4,3-2 0,8-3 9,6-1 16,6-4-8,10 0 8,9-3 6,15-5 4,23-5 5,11-4-1,6 0 1,11-3-1,2 0-1,1-2-4,1 4-5,-6-1-1,-10-1-9,-9 5-21,-17 3-32,-15 2-11,-9 3-29,-6-2-45,-7 1-85,-3 0-87,-12 1-118,-4-1-168,-6 1 71,-6 1-214,-6-4-209</inkml:trace>
  <inkml:trace contextRef="#ctx0" brushRef="#br0" timeOffset="124972.5">18006 10405 1969,'0'0'7,"0"0"14,0 0 20,0 0 24,0 0 23,4-4 11,-4 4 8,0 0-5,0 0-5,0 0-8,0 0-11,0 0-9,0 0-8,0 0-8,8 17 5,-4-7 5,1 5 4,2 2-2,0 6-2,2-1-9,-1 5-3,4 2-4,-1 2-6,0-1-4,2-1 1,-2 1-6,2 0-43,-7-5-43,2 0-61,-2 0-68,1-4-49,-2-2-115,-1-3-153,-4-4 49,0-2-117,-2-2-69</inkml:trace>
  <inkml:trace contextRef="#ctx0" brushRef="#br0" timeOffset="125136.09">17936 10701 1546,'-7'-8'65,"3"-2"0,2 2-7,0 1 5,2-3 0,4 3 1,1-5 0,8 1-3,4-3-2,10-4-5,4-1-3,11-3-18,31-6-4,-1-3-37,8 3-57,7 1-62,-3-1-121,5 1-374,-4-6-119</inkml:trace>
  <inkml:trace contextRef="#ctx0" brushRef="#br0" timeOffset="125629.61">21517 9278 1718,'-11'0'-2,"3"0"14,8 0 19,-9-2 17,9 2 10,0 0 2,-10 0-7,10 0-6,0 0-7,-5 9 9,5-1 7,3 3 6,1 4 13,2 7 4,1 4 3,3 4-4,3 2-3,2 3-4,-1 4-1,5 2-8,1 1-7,-4-2-2,4 2-4,-4-2-3,2 2-8,-4-3-20,-3 0-36,-3-6-52,-1 6-53,-1-5-47,-4-5-56,-2 0-122,0-9-119,-4-1-98,0-2-67</inkml:trace>
  <inkml:trace contextRef="#ctx0" brushRef="#br0" timeOffset="125801.27">21409 9832 1585,'-9'-14'27,"5"2"14,0-1 12,2 0-1,2 2-1,4-3-4,2-1-2,7 0-8,7-2-6,6-2-7,17-5-12,23-5-33,5 1-53,10 1-56,-2-1-109,1 0-285,-1-3-29</inkml:trace>
  <inkml:trace contextRef="#ctx0" brushRef="#br0" timeOffset="126641.73">24141 8665 1534,'10'-11'71,"-4"0"20,0 1 23,0 0 21,-2 2 4,-2-1 5,0 2 10,0-1 6,2 3-8,-4-1-3,2 0-9,0 2-9,0-1-6,-2 5-14,2-5-13,-2 5-11,0-8-9,0 8-12,2-5-10,-2 5-12,0 0 0,-16 8-4,0-1-5,-4 7 1,-8 3-8,-5 5-2,-6 8 0,-13 11-5,-4 4 2,-1 2-3,0 3-2,-1 1-1,3-2-3,2-1 2,5-2-6,2 0 0,9-10-3,9-6 0,6-4 3,0-2-3,5-5 0,3 0-5,-2-4 0,5-2-2,4 1 1,1-2-1,6-3 0,3 0 3,7-3 1,6 1 6,5-3-6,6 0 1,5-2-4,4-2 0,9 0 4,6-2-1,9-2-3,-2 3 1,1-5 2,1 2-5,-1 0-2,-2 1 3,-10 0-2,-3-1 1,-6 3 3,-3-1-5,-5 0 2,-6 2-1,-2-3-2,-1 3 1,-3 0-1,0 0-5,-4 0-2,0 3 6,-4 1-5,-3 4 3,-1 1 4,-2 2-1,-2 4 6,-4 5-4,-4 2 0,-5 2 4,-2 8-3,-4-1 1,-3 6 1,-4 1 1,-5 1 1,-5 12 2,-5 0-4,1-1 1,0-2 3,6-4-1,-1 5-2,3-9 0,3-5-4,7 3 2,-1-4 5,4-5-2,0-1-7,4-4 2,1-1-1,1-3 2,3 1-3,1-6 7,1-2-6,-1-2 4,1 2 2,4-2-1,0-3 10,4 1 12,2 0 11,2-3 5,5-1 6,4-1 6,4-2 3,3 0 4,7-2-1,5-2 2,6-2 0,9 0 1,7-3 1,7-1 1,17-5-2,5 1 0,-5 1 2,-2-4-5,-12 3-5,-15 2-5,-2 1-3,-7 1-4,-2-1-4,-3 1-3,-8 3-1,-2-1-5,-4 0 1,-1 2-4,-3 3 0,-2-3-6,-2-1-2,-3 2-25,1 1-31,-5 0-37,1 0-50,1 2-40,-3-2-57,-7 2-93,9-4-82,-9 4-151,0 0-79,0 0 69,0 0-284,-22-7-329</inkml:trace>
  <inkml:trace contextRef="#ctx0" brushRef="#br0" timeOffset="129044.87">19738 11447 2158,'0'0'-80,"0"-5"23,0 5 19,0-6 12,0 6 19,2-6 20,-2 6 15,0 0 7,0-5-2,0 5 0,0 0-4,0 0-2,2-7 2,-2 7-5,0 0 1,0 0 0,0 0 5,0 0 2,0 0 3,0 0 6,0 0 4,0 0 2,0 0 0,0-6 6,0 6 1,0 0 0,0 0-2,0 0 1,0 0-3,0 0-4,0 0 0,0 0-1,0 0-2,0 0-2,0 0-2,0 0-1,0 0-7,0 0 1,0 0 2,0 0-2,0 0 5,0 0-6,0 0 5,0 0-4,0 0-3,0 0 3,0 0 2,0 0-3,4-2 4,-4 2-9,0 0 1,0 0-2,0 0-13,0 0 1,0 0-3,0 0 3,0 0-6,0 0 0,0 0 2,0 0-1,0 0-2,0 0 1,0 0-2,0 0-2,0 0-1,0 0 3,0 0 2,0 0-3,0 0-2,0 0 1,0 0 1,0 0-3,0 0 5,0 0-1,0 0 2,0 0 2,0 0-5,0 0 3,0 0-1,0 0 3,-2-9 0,2 9 0,0 0 3,0 0-9,0 0 5,0 0 2,0 0-6,0 0 2,0 0-5,0 0 3,0 0 2,0 0-3,0 0-2,0 0 2,0 0-2,0 0 4,0 0 4,0 0-10,0 0 1,0 0 3,2-4-6,-2 4 7,0 0-6,0 0 2,0 0-2,0 0 0,0 0 6,0 0-3,0 0 1,0 0-3,0 0 0,0 0-2,0 0 1,0 0 1,0 0 2,0 0 3,0 0-4,0 0 2,0 0-2,0 0 2,0 0-2,0 0 4,0 0-6,0 0 5,0 0 0,0 0-3,0 0 3,0 0-5,0 0 5,0 0-11,0 0 2,0 0-10,0 0-4,0 0-10,0 0-9,0 0-10,0 0-11,0 0-14,0 0-19,0 0-21,0 0-34,0 0-34,0 0-32,0 0-46,0-5-94,0 1-92,0 4-175,0 0-119</inkml:trace>
  <inkml:trace contextRef="#ctx0" brushRef="#br0" timeOffset="135041.72">14879 13134 1742,'0'0'11,"0"0"10,0 0 7,0 0 13,0-4 10,0 4 7,0 0 3,0 0-4,0 0-2,0 0-3,0 0-5,0 0 5,0 0-6,0 0-4,0 0-3,0 0-6,0 0-3,0 0-2,0 0 7,0 0 15,10 22 8,-8-10 3,2 3 2,-1 2 2,2 0 0,1 2-3,-1 3-2,0 2-2,2-2-4,0-1-3,-1 2-2,1-2-3,-4 1-5,4-4 1,-3-1-2,0-2-2,-1 1-1,1-3 1,-2-2-1,3 0 1,-4-1 15,2-3 2,-3 1 17,2 1 11,0-6-2,-2-3-11,0 0-8,0 0-5,0 0-9,0 0-4,-11-15-7,9 3-10,0-3-6,-2-4-3,-1 0-10,1-4 5,2-1-7,-2 1 2,1 2-4,2 0 3,-1 0-4,0 0 4,2 1-2,2 0-2,-2 3-4,2 0 3,-1 1 2,2 1-3,-1 0 2,4 2-8,-2 2 6,1 4-5,1 0-5,1 1 5,0 0-1,3 4 0,-2 2-2,-8 0-1,19 6 8,-8 2-4,-1 1 8,1 3-8,0-1 6,-1 3 4,1 3-2,-2 0 5,3 2 1,-6-4-1,1 4 3,-1-2-1,0 0 3,-3 2-5,2-1-1,-1-1 1,2-2-19,-4 0-31,2 1-33,0-5-32,-2-1-36,0-1-41,-1 1-27,2-3-30,1-4-59,-2 0-96,-2-3-110,0 0 28,0 0-120,17-11-96</inkml:trace>
  <inkml:trace contextRef="#ctx0" brushRef="#br0" timeOffset="135251.49">15463 13213 1598,'4'-5'87,"-4"5"21,6-3-1,-4-1 4,-2 4 5,0 0-2,11-4-10,-7 3-10,-4 1-14,10-6-2,-3 4-7,4 0-8,-3 0-5,2-2-7,1 3-8,0-2-22,-1 2-27,1 1-32,1-2-31,-3 2-40,2 0-30,-1 2-45,-2-2-64,1 5-108,-2-1-241,-1 5-97</inkml:trace>
  <inkml:trace contextRef="#ctx0" brushRef="#br0" timeOffset="135419.99">15636 13339 1637,'-5'13'35,"3"-4"33,0-1 21,2-2 24,-2-1 12,2-1 11,0-4 1,-2 5-2,2-5-12,0 0-8,6 5-14,-6-5-7,16-5-10,-8 3-11,2-1-6,5-2-9,3-2-28,0 2-38,6-1-40,-1-3-50,0 1-56,4-2-48,1 0-78,-2-2-130,1 0-29,1 1-99,-3 0-41</inkml:trace>
  <inkml:trace contextRef="#ctx0" brushRef="#br0" timeOffset="136074.31">16365 13021 1404,'2'-5'13,"-2"5"22,2-7 13,-2 7 9,2-8 7,-2 8 9,2-4-1,-2 4-1,0 0-4,1-5-5,-1 5 1,0 0 1,0-6-2,0 6 2,0 0 3,0 0-1,3-6 1,-3 6 0,0 0 1,2-4-3,-2 4-1,0 0-4,0 0-1,0 0-5,0 0-2,0 0-3,0 0-4,0 0-3,2-5 0,-2 5-6,0 0-1,0 0-3,0 0-1,0 0-4,0 0-1,0 0 2,0 0-4,0 0 1,0 0 1,3-3 8,-3 3-8,0 0 0,0 0 6,0 0-5,0 0-2,0 0 0,0 0-5,0 0 3,0 0 7,0 0-1,-5 22 0,3-15 8,-1 3 4,2 1 5,-1 2 4,0 2-2,0-1 5,0 3 2,-1 1 3,1-1 0,2 1-1,0-1 1,0 3-3,2-1 1,1-2-2,-1 2 0,2-2-2,-1 0-4,4 1-2,-1-3-3,4 0 2,-2-2-1,0 1 3,4-4 3,4-1 9,-2-4 10,7-1-9,-2-2-4,5-2-3,-3 0-2,2-3-2,1-1-17,2-4 4,-4 1-2,2-1 2,-1-4 3,1-1-4,-6-2-1,-1 0-1,-3-5-6,0 1 0,-4-1-5,0-4-1,-6 2-3,-2 1-1,-2 1-4,-4-4 0,-4 2-6,-4 0 0,-7 1 1,-2 1-7,-6 2-10,-3 5-16,-2 2-21,-2 0-23,-4 6-34,3 1-30,2 4-31,-1 0-33,3 2-40,-1 3-42,1 0-46,5-1-50,0 1-119,0-1-88,8 2 74,1-2-230,2 2-228</inkml:trace>
  <inkml:trace contextRef="#ctx0" brushRef="#br0" timeOffset="137517.6">13184 10532 2016,'-6'-3'-28,"-3"-2"28,2 0 17,1 0 14,0 1 11,-1-2 18,1 2 16,0 0 7,2 1 4,-3-1-4,3 0-5,4 4-4,-7-6-6,7 6-9,-4-3-7,4 3-7,-4-4-7,4 4-6,0 0-5,0 0-2,0 0-5,8 22-1,-1-11 0,-1 6 0,1 0-2,3-1-3,-1 3 0,3 1-5,-3-2 4,0 1-3,-1-5-1,0 1-2,-2-3 0,1-1 3,-2-1-1,1-2 3,-2 2 16,0-3 16,0-2 12,-2-1-3,-2-4-4,0 0 2,0 0-8,0 0-8,0 0-2,-6-26-11,4 15-14,-2-4 0,0-5-5,-2 0-5,-4-3 2,4-2-2,-2 1 3,2 0-6,-3 2 4,2 3-1,3 4-1,-2-2 2,2 3-4,2 3 1,-3 2-10,3 1 4,2 2 1,0 6 1,0 0 1,0 0-1,0 0 0,23 17-2,-11-8 7,-2 1-1,2 2 0,2-2 2,-2 1 1,1 0 0,-3-4-4,1 3 3,0-3 0,-3 0-2,0 0 9,-2-4 5,2 2 1,-2-5-5,-6 0 3,12-5-1,-8-2-6,0-3 6,3-2-5,-6-4 4,2-2-3,-1-2-2,-4-1 1,-1-3-8,0-1 1,-2-1-2,1 4-1,0 3-5,-1 4-16,2 0-32,-1 1-42,0 1-46,2 4-49,-2 1-18,4 4-13,0 4-47,-3-6-129,3 6-231,0 0-133</inkml:trace>
  <inkml:trace contextRef="#ctx0" brushRef="#br0" timeOffset="137767.75">13446 10171 1714,'7'-5'-14,"-1"3"16,0-3 21,-2 2 14,0-2 13,-4 5-2,10-5-6,-10 5-8,6 0-6,-6 0 7,8 13 15,-4 2 8,2 8 10,-1 4-2,-3 3-2,3 6-4,-1 2-5,-2 3-5,0 3-4,-2-1-2,2 3-3,0-2-2,-2 0-10,0-3-24,0 0-31,0-10-29,0 2-37,2-2-42,-2-5-27,2-2-44,0-6-55,3 0-332,-3-7-93</inkml:trace>
  <inkml:trace contextRef="#ctx0" brushRef="#br0" timeOffset="138123.64">13634 10736 1594,'3'-7'11,"-1"1"20,0 1 13,0-2 4,-1 4 10,2-4-1,-1 0-8,1 2-4,3-1-2,0-2-7,1 2-1,-1 1-2,2-1 0,1 3-1,0-4-5,-1 4-2,0 1-3,1-1 4,-1 2-4,-8 1-1,15 4 4,-6 0 5,-3 2 3,0 3 2,-2 1 2,2 1 5,-2 0 1,-2 3-3,-2-1 4,-2 4-1,-2-2-5,2 3-2,0-1 0,0-2-5,-2-1-2,2-1-2,0-1-5,0-3-1,0 2-2,0-4-1,0 1-1,2 0-1,-2-3 0,2 2-3,0-7 1,4 5-1,-4-5-3,14-2 2,-14 2-9,22-6-17,-8 2-27,2-1-28,-4-3-39,5 0-43,1-3-44,-2-2-70,5 0-160,-2-2-183,0-3-107</inkml:trace>
  <inkml:trace contextRef="#ctx0" brushRef="#br0" timeOffset="138328.18">14134 10493 1619,'0'0'18,"-8"-4"23,6 0-5,2 4 17,0 0 8,-4-4 1,4 4-6,0-5-7,0 5-4,4-8-5,0 1-3,2 2-7,5-1 1,0-1-4,3-1-5,2 3-24,-2-3-44,2 0-42,2 2-40,-1-1-53,3-3-131,-6 3-188,-3-1-6</inkml:trace>
  <inkml:trace contextRef="#ctx0" brushRef="#br0" timeOffset="138568.22">14435 10166 1426,'0'-9'31,"-2"1"20,0-1 34,0 1 33,0 3 18,-2-1 3,4 0-4,-2 1-13,2 5-14,-3-9-12,3 9-15,0 0-7,0 0-9,0 0-6,0 0 1,15 17-3,-7 0-5,4 4-2,0-1-6,5 11-2,4 3-4,2 2-3,3 1-5,-1-1-37,1 0-55,1 0-72,0 2-79,-1-4-106,-1-1-174,-3-5-156,0-3-144</inkml:trace>
  <inkml:trace contextRef="#ctx0" brushRef="#br0" timeOffset="143336.45">19533 11735 1822,'2'-6'11,"-2"6"22,2-7 19,-2 2 20,0 5 16,2-5 6,-2 5 1,2-7-6,-2 7-6,0 0-4,2-7-10,-2 7-4,0 0-6,2-4-5,-2 4-8,0 0-6,0 0-3,0 0-5,0 0-3,0 0-3,7 11 5,-7-2-1,2 2-1,0 1-2,2 2 5,-2 3 1,-2 0 1,2 3-1,0-3 2,-1 0-1,3 1-5,-2-3 1,0 0-5,-1-1-5,2-1 1,-3-2 1,3-1 0,-3-1-2,2-1 8,-2-3 19,2 2 16,-2-2-3,0-5-7,0 0-6,0 0-6,0 0-2,0 0-7,0 0-2,-4-22-3,1 11-6,3-2-2,0-1 0,-3-2-1,3-2-11,-1 1 7,1-2-3,-2 3-6,2 2 6,-2-1 0,2 1 3,-4 2 0,4 1 3,-1 2-1,1 0-3,0-1 1,0 3-6,0 0-5,0 0 0,0 1-2,0 6-8,1-8 4,-1 8 2,8-1-4,-8 1 3,0 0 2,17 9 1,-12-3-1,2 1 1,5 3-3,-2 0 2,0-1 4,1 2 0,-1 2-1,3-5 3,-2 4-5,-1-3-2,0 1 5,2 0-7,-4-1 7,0-4 1,-1 2-4,-1-2 0,-2 1 5,3 0-4,-3-3 2,3 3 2,-3-2-5,0-3-5,0 3 12,-4-4 0,8 6-7,-6-4 5,-2-2-4,4 4 0,-4-4 3,6 4 7,-6-4 1,0 0 3,4 2 8,-4-2 5,0 0 8,0 0-3,0 0-4,0 0-4,0 0-5,10-10 0,-10 10-2,2-8 0,0 1-5,-2-1 0,0 1 3,2-4-10,-2 1-2,-2-3 2,2-4-7,-2 0-6,0-5-1,0 1-4,0 0-15,0-2 2,0 0-3,-2 2-6,0 2 0,0 4-11,1-2-21,2 5-27,-1 1-41,0 0-51,0 4-42,0 2-34,0 1-30,-2 1-76,2 1-108,2 2-19,0 0-125,0 0-117</inkml:trace>
  <inkml:trace contextRef="#ctx0" brushRef="#br0" timeOffset="143633.67">20014 11480 1659,'4'-5'34,"-2"1"20,0-2 25,-2 1 26,0 5 21,2-6 10,-2 6-4,2-6-4,-2 6-11,0 0-18,0 0-7,0 0-10,0 0-2,-6 17-4,2-2-3,-3 3 7,0 5-6,-1 4 2,0 7 1,-5 1-5,4 5-9,-3 3-6,-2 3-6,4 0 0,-2 0-5,1 0-14,-1-1-31,4-7-11,-4-2-28,4-2-36,0 0-40,-1-8-35,1-4-38,4 2-27,-1-7-25,-1-2-65,6-6-101,0-2-32,2 0-101,2-1-41</inkml:trace>
  <inkml:trace contextRef="#ctx0" brushRef="#br0" timeOffset="144075.59">19946 12078 1417,'3'-7'44,"0"0"36,-1 1 21,0 1 26,0 0 18,0 0 11,0 1-6,-2 4-6,4-7-7,-2 3-18,1-2-9,2 2-12,1 1-6,0-2-10,0 3-9,2-3-2,1 1-9,0 2-7,1 1-2,1 1-4,-11 0 1,19 0-1,-8 3 5,-3 1 4,0 3-3,0 1 7,2 4 5,-4-3 1,-2 5-2,-2-1-2,0 1-2,-4-1-5,0 4-2,-4-1-8,0-1-2,-4-1-3,2 3-12,-2 0 0,-1-5-7,2 0-1,-1 1 1,2-4-2,-1 1 2,3-3 0,0 1-4,-1-2-2,2-2 1,-1-2-5,6-2 1,-8 4-7,8-4 0,0 0-1,0 0-3,0 0-3,2-16 0,4 13 3,0-3 3,4 0-9,-2 3 3,4-6-3,-1 4 2,4 1 3,-2-2-8,1 1 6,2 1-2,-2 0 5,1 0-6,0 0 5,2 3-29,-3-4-12,4 3-27,0 2-30,-1-2-49,1-3-48,0 1-74,0-2-72,0-1-166,-1 2-24,0-3 41,6-1-148,-1-1-133</inkml:trace>
  <inkml:trace contextRef="#ctx0" brushRef="#br0" timeOffset="144326.28">20681 11668 1827,'-10'-4'50,"4"-1"20,2 3 26,4 2 21,-8-5 7,8 5 5,-4-2-9,4 2-5,-4-6-11,4 6-2,0 0-13,0 0-9,8-9-1,0 6-9,2-3 0,4 1-11,-2-3-6,3 1-6,2 2-13,-4 0-29,1-2-40,0 0-49,-3 1-65,2 1-63,1-3-83,-4 0-170,1 3-4,-3-2-120,0 0-89</inkml:trace>
  <inkml:trace contextRef="#ctx0" brushRef="#br0" timeOffset="144845.87">21004 11296 1592,'0'-4'35,"0"4"29,-2-9 25,2 9 24,0-6 20,0 6 10,-2-8 6,2 8 5,0 0 5,0-5-7,0 5-8,0 0 2,2-6 4,-2 6-8,0 0-8,0 0-13,0 0-8,0 0-16,0 0-12,0 0-9,0 0-8,0 0-6,0 0 1,4 15 1,-1-3 4,-1-1 1,2 5 3,-2 1 1,2 1-4,0 2-2,3 3-4,-3-1-4,3 3-3,-3-2-2,2 2-2,0 0-5,-3-2-3,5-2-4,-1 1 2,-3-1-10,2-1-1,-2-4-2,0 1-3,1-3-4,-3 0-1,-1-3-2,2 0-1,1-1 0,-4-3-1,2 3-1,-1-2 1,3-3-2,-2 3 2,0-5-2,0 3 3,0 0-4,0-1-1,-2-5 0,3 7 0,-3-7-2,0 5-1,2 0-2,-2-5 0,0 5 0,0-5-1,0 0 1,1 6-2,-1-6 2,0 0-5,0 5 1,0-5 0,0 0-13,0 0-18,0 0-16,3 6-28,-3-6-41,0 0-32,0 0-55,0 0-62,0 0-71,-4-13-83,4 13-157,-5-11-29,3 4 72,-2 2-246,0-3-263</inkml:trace>
  <inkml:trace contextRef="#ctx0" brushRef="#br0" timeOffset="146267.66">6244 9985 1999,'0'0'-109,"0"0"12,-17-7 10,17 7 10,-11-1 16,11 1 25,-8-3 14,2-1 16,6 4 6,-9-3 10,3 1 3,6 2 8,-7-4 8,7 4 9,-8-2 5,8 2 4,-7-2 5,7 2 1,0 0 1,-8-4 2,8 4 0,0 0-3,0 0-2,-8 0-5,8 0-8,0 0 0,0 0-5,0 0-1,0 0-2,0 0-3,-9-2 1,9 2-5,0 0 0,0 0-5,0 0 0,0 0-3,0 0-1,0 0-3,0 0-2,0 0-2,0 0 9,0 0 13,24-1 7,-8-1 0,8 0 7,7-2-2,12-2-2,12-1 3,6 0 0,28-9 4,8-1-2,16-3-2,14 0 0,15-6-4,38-8-1,0-2-3,2-3-1,7-6-8,3 3 4,5 1-5,-2 1-2,-9 0-5,-15 3-1,-37 8 1,-13 2-1,-9 3-1,-12 0 5,-11 3-10,-13 1 2,-15 6 0,-12-2 7,-10 5 4,-2-1 0,-5 2 2,-4 1 1,-3 0 0,0-1-8,-2 0 2,-1 2-3,-1-1-2,-6 4-3,2-3 3,-3 4-5,0-1-5,-4-1-12,0 2-14,-1 2-16,0-1-16,-3 1-20,0-3-23,0 3-25,-6 2-23,0 0-38,0 0-34,0 0-54,-14 12-145,-4-6-260,-6 0-170</inkml:trace>
  <inkml:trace contextRef="#ctx0" brushRef="#br0" timeOffset="147473.28">6562 10138 1768,'-16'0'-82,"2"0"7,-2 0 11,6-2 11,-3 2 25,5 0 8,-1-1 19,9 1 1,-16 0 7,8-3 5,8 3-1,-13 0-1,13 0 7,-11 0-2,11 0 1,-8-1 3,2-1 1,6 2 2,0 0 1,0 0-4,-14 2-2,14-2 2,0 0 1,0 0-5,-10 0-4,10 0-1,0 0-4,0 0 2,0 0-1,0 0-3,0 0-1,-8 1 0,8-1-2,0 0 8,0 0 22,0 0 16,0 0 8,36-1 2,-20 1 10,5-4 4,11 0 7,6-4 3,11-6-1,28-2-2,8-5 1,18-3-6,14-5-2,18-2-3,33-10-2,2-4-7,11-2 2,9-2-2,10-4-5,5 2-2,-7 1-6,-8 5-3,-21 3-6,-35 10-2,-16 3-5,-10 2 0,-15 5-3,-11 3-2,-9 0 1,-20 4-4,-13 6 0,-7 0 13,-5 1 5,-4 3 10,-5-1 3,-1 2 3,2 1-4,-6-1-1,2-1-11,-4 3-4,-1-1 1,-1 1-3,0-1 0,0 0-12,-2 1-2,0 0 2,0 2-3,-1-3-3,-7 3-1,11-4 2,-11 4-8,8-2 6,-4 0-4,-4 2 0,9-2 0,-9 2-2,6-1 1,-6 1 0,0 0 0,9-3-3,-9 3-2,0 0 1,0 0 1,6-1 1,-6 1-1,0 0-4,0 0 0,0 0-1,7-2 6,-7 2-6,0 0 4,0 0-1,0 0-1,0 0 3,0 0-3,6-2 1,-6 2-4,0 0 6,0 0-5,0 0 4,0 0-2,0 0 9,0 0-3,0 0 1,0 0-2,0 0 1,0 0-3,0 0 0,0 0-5,0 0 1,0 0 2,0 0-2,0 0 0,0 0 0,-8-9-1,8 9 2,0 0-4,0 0-2,-5-4 2,5 4 1,0 0-3,0 0 5,0 0-5,0 0 0,-6-3 3,6 3-2,0 0 3,0 0-4,-5-3 0,5 3-1,0 0 3,-4-5-1,4 5 3,0 0-5,0 0 4,-6-2-1,6 2 0,0 0 3,0 0-2,-7-5 0,7 5-2,0 0 3,0 0-4,0 0 4,-4-3-1,4 3 2,0 0-7,0 0 4,0 0 2,0 0 0,0 0-2,-4-4-2,4 4 2,0 0-3,0 0 0,0 0 3,0 0-2,0 0 4,0 0-2,-4-3 0,4 3 0,0 0 0,0 0 0,0 0 2,0 0-1,0 0-2,0 0 4,0 0-2,0 0-1,0 0 2,0 0-1,0 0 3,0 0-3,0 0 1,0 0-1,0 0 3,0-7-2,0 7 2,0 0-3,0 0-2,0 0-1,0 0 2,0 0-5,0 0-6,0 0-6,0 0-4,0 0-8,0 0-9,0 0-3,0 0-12,0 0-8,0 0-6,0 0-9,0 0-10,0 0-12,0 0-13,0 0-11,0 0-18,0 0-20,0 0-25,0 0-23,0 0-20,0 0-30,0 0-68,0 0-162,0 0-34,0 0-25</inkml:trace>
  <inkml:trace contextRef="#ctx0" brushRef="#br0" timeOffset="204083.55">19546 11833 1147,'11'-4'183,"-4"-3"-56,2 2-29,2-3-17,-3 2 4,0-1-4,0-1-4,6 0-6,-4 1 1,3-3-1,2 2-2,2-3 1,1 0 3,4 0 3,-1-3 0,5 2 2,6-1 3,0 0 7,11-5 3,6 3-5,2-1 5,25-4 2,2 1-3,1 2-2,0 0-9,-2 2-1,-11 3-5,-9 5-6,-2 1-2,-3 4-8,-4 2 0,-1 2-11,-3 1-3,-1 5-4,-3-1-5,-7 5 5,-1 1-5,-4 5-3,-11-3 1,-3 2-6,-8 4-2,-6-2 3,-4 7-4,-10 0 0,-8 3 0,-11 3-4,-22 10-5,-11-5 4,-11-1-5,-3-4-2,-2-4-2,-3-5 3,5-4-4,-1-6 0,16-4-3,9-5-2,9-4 1,3 0-3,4-6-9,5-1-7,2-4-9,6-5-14,6-3-4,1-5-8,10-5 1,3-1 0,10-11 2,7-8 12,12-18-5,10 1 4,9 1 5,13 6 1,7-1 9,11 8 7,6 0 7,5 6 5,1 5 13,1 2 3,0 9 5,-2 3 2,-1 8-3,-3 6 0,-14 6 2,-10 7 2,-8 3-10,1 8 14,-3 6 1,-7 5 1,-6 4-5,-12 4 2,-10 5 0,-10 5 1,-9 5-5,-16 16 3,-11 2-6,-13 0-3,-14-3-2,-12-1 1,-11-2-8,-7-6-3,-7-4-7,0-4-4,3-5-4,2-6 1,4-5 0,7-4 0,10-7-6,18-4-1,11-7-1,9-5-7,6-5-12,7-2-9,5-7 1,2-4 1,10-6-2,4-2 0,7-7 3,15-9 2,14-12 3,12-4 5,12 3 0,11 4 4,8 1 5,4 5 5,3 4 3,3 9 5,-4 5 5,-2 8 5,-2 5 1,-13 9 7,-9 7 5,-2 5 3,-1 6 1,-8 4 0,-1 9 6,-10 1 5,-7 1 1,-11 0-1,-6 7-1,-11-5 0,-9 8-1,-10 4 4,-17 14-5,-11-5-2,-14-3 1,-13-3-4,-10-3-3,-4-5-3,-3-7 3,-1-5-7,6-6 3,8-8-1,11-5-1,14-4-3,10-7-6,3-4-7,6-5-15,8-10-12,5-4-12,11-5 2,6-3-7,8-4 1,8-7-2,18-15 5,9 1 6,11 6 3,5 5 3,6 4 3,1 5 3,-3 7 1,-9 9 3,-10 9-1,-3 6 4,-7 3 2,-5 7 3,-3 2 3,1 4 5,-6 8-4,-4 1-25,-7 3-44,-4 2-64,-4 5-56,-9 0-76,0 3-168,-3 1-9,-5 0-79,1 0-37</inkml:trace>
  <inkml:trace contextRef="#ctx0" brushRef="#br0" timeOffset="205814.3">20179 12954 1374,'0'0'-54,"0"0"11,0 0 14,0 0 7,0 0 20,0 0 12,0 0 8,0 0 10,0 0 6,0 0 1,0 0 15,0 0 6,0 0 3,0 0 5,0 0 7,0 0-1,0 0 3,0 0 2,0 0-2,0 0-3,0 0 2,0 0-1,0 0-3,0 0-3,0 0-7,0 0 1,0 0-3,0 0-4,0 0-6,0 0-7,0 0 0,0 0-8,0 0-5,0 0-1,0 0-6,0 0-5,0 0 5,0 0 5,5 19-3,1-12 7,-4 5 3,0 1 4,2 0 7,0 3-4,0 1-1,-1 0 1,2-1 0,0 3-1,-1-3-3,0 2-1,-2-1-1,3 0-4,-3-2 3,1 0-3,0-3 0,-1 0 0,0-1 6,1-2-5,-3 0 1,1 0-5,2-1 5,-1-3 4,-2 1 13,2-1 17,-2 1 7,0-6-1,0 0-6,-4 4-10,4-4-4,0 0-3,-11-12-9,7 5 2,0-5-10,-3 0-1,3-1-7,0-2 1,-1 2-2,0-3-3,4-1 0,-1 2-4,0 0-3,0-1 0,2 1-1,0 0 0,2 0-2,2-1-2,-3 1-2,4 3 2,0-3-2,1 2 2,0 0-7,1 2 4,1-3-5,1 5 1,-1 1-2,0 3-2,4-2-1,-2 7 2,0-5-4,3 7 5,2 1 1,-2 4-1,1 1 4,0 1-4,-4 2 5,2 3-1,1 0 3,-2 3 1,-1 3 5,-1-1-3,-3-2 5,0 2-3,1-2-4,-3 0-1,1 2 1,-1-2-4,-3 0-17,4-2-26,-1-1-29,-3 0-29,2-3-36,-1-2-45,0-1-44,0 2-38,-1-4-56,5-4-143,-1-1-45,-5-1 43,12-7-80,-1-1-48</inkml:trace>
  <inkml:trace contextRef="#ctx0" brushRef="#br0" timeOffset="206016.47">20928 13014 1495,'2'-3'99,"-2"3"23,6-2 8,-6 2 10,5-4 11,-5 4 0,4-4 3,-4 4-17,7-1-11,-7 1-11,6-6-10,0 4-11,-6 2-15,12-6-10,-2 4-5,-2-2-14,0 3-33,3-3-37,-2 0-46,3 1-53,-1-2-54,-1 3-46,-4-1-81,3 0-128,-9 3-243,0 0-167</inkml:trace>
  <inkml:trace contextRef="#ctx0" brushRef="#br0" timeOffset="206215.32">20968 13169 1933,'-4'7'39,"0"-1"19,2 0 26,0-1 23,0-1 12,2-4 5,0 6-2,0-6 7,0 0 10,12 2-4,-2-4-11,6 0-9,-2-3-18,5-1-7,3-2-8,-2-1-11,5 1-30,0-2-42,0 2-49,-4-2-66,-1 0-85,-2-1-87,-3 1-174,2 3-38,-7-1-177,4 1-173</inkml:trace>
  <inkml:trace contextRef="#ctx0" brushRef="#br0" timeOffset="208768.43">21344 12724 1784,'-5'-5'-16,"5"5"24,-6-7 34,5 3 31,1 4 21,-4-8 10,2 5 15,2 3 8,-4-6-3,4 6 1,-4-6-4,4 6-6,-2-5-6,2 5-11,-4-4-8,4 4-16,0 0-5,0 0-8,0 0-13,0 0-4,0 0 5,-3 17-2,6-6 6,1 4-5,-2 0 7,2 5 1,-2-2 5,2 4-3,0 0 1,0 1-4,4 0-1,-6-4-1,2 3-4,-2-3-4,2-2-3,-2-2-9,0-1 6,0 1-5,0-4-4,0-2 1,0 2 3,0-4 10,1 1 17,-2-6-4,-1-2-10,0 0-1,0 0-8,0 0-4,0 0-3,-4-22-2,4 9-6,0-3-1,-4-5-4,2-4-1,0-1-2,0-1 3,0-2-4,0 5 2,0-3-2,0 6-3,-2 2 1,4 1 2,-2 1 1,0 0-1,2 5-4,-2 0-1,2 0-7,0 3-3,0 1-3,0 1-3,0 1-1,0 6 3,8-2 2,-8 2-1,16 8 2,-5-1-2,4 5 6,-3-2-4,5 1 1,1 2 1,0 0 1,2 3-1,-2-3 0,1 1 2,-1-3-6,-4-1 6,0 0 0,-4-3-4,0 1 7,-1-1 2,-1-2-1,1 1 5,-3-2 14,-1-2 15,1 0-4,-6-2-3,8-6-6,-6 0 1,0-3-4,-4-6-4,2-3-1,-2-3-2,-2-1-3,-2-3-1,2-3 0,-5 3-2,2-2-1,-1 2 0,-3 1-4,5 3 0,-2-1 0,2 5-7,1 4-19,-2-1-34,3 1-44,0 4-45,2 1-46,-2 3-26,2 1-34,2 4-51,0 0-39,0 0-59,0 0-160,0 0 22,0 0-239,14 11-264</inkml:trace>
  <inkml:trace contextRef="#ctx0" brushRef="#br0" timeOffset="209069.58">21860 12446 2062,'11'-5'-9,"-3"3"32,-2 1 24,1-1 25,1 0 20,-8 2 12,10-3-4,-10 3-5,12-1-12,-12 1-1,6 6 17,-4 1 9,0 3-1,-4 5 2,0 2 0,-2 10-6,0 1-4,-6 5-1,0 4-3,-3 8-10,1-2-5,-3 5-10,0-2-2,-5 1-7,4 1-7,-1-2-2,-2 0-4,0-4-6,3-1-3,-2-4-6,4-6-2,1-3-16,0-6-20,4 1-29,1-4-16,2-4-22,0-1-24,-1-1-31,6-6-35,1 2-40,6-6-43,0-4-66,-6 1-117,18-6-79,-6-2 26,4 1-76,5 0-58</inkml:trace>
  <inkml:trace contextRef="#ctx0" brushRef="#br0" timeOffset="209754.13">22056 13112 1680,'0'0'82,"5"-4"19,-5 4 23,2-7 17,-2 3 6,0 4 4,-2-8 7,2 3-10,0 5-8,-2-9-1,2 4-5,0-3-10,2 1-7,-2-1-14,2 1-9,1-4-8,3 3-12,-2-2-2,2 0-2,1 1-1,0 0-4,1-1-6,0 3-6,2-4-4,-1 4-4,2 1-8,-1 1-1,1 2-4,-1 2 0,3 1 2,-2 1-1,1 5 10,-2 2 10,2 3-1,-2 3 4,-4 1 4,1 2 1,-1 2-1,-4 0-1,0 2 0,-2-1-6,-2 6-3,-2-2-4,0 0-1,-5-2-4,1 1-3,0-1-2,-4-4-1,2 0-2,0-1 0,-1-4 4,2-2 4,-1 1 1,1-2-2,1-5-3,2 0-3,-2 0 1,0-1-5,0-4-7,8 0 0,-13-2-3,13 2 0,-8-4-4,4 0-2,0 0-2,4 4 0,-5-8 0,5 8 0,-4-5-2,4 5 3,0-7-7,0 7 0,4-7-2,1 3-3,-1 1 0,3 1 2,1-2 1,-1 2 3,2 0-4,2-1 1,-1 1-3,3 0 2,-2 2-2,4-2 1,0 0 1,-3-1 0,4 3-3,-4-3 0,3 3-2,-4-2 5,1 2-1,-1-2 2,1 1 2,0-1 6,-2-3 10,-2 3 2,0-1 4,0 1 5,2-4 19,-4 0 1,2 1 2,-2-1 6,3-1-3,-3-2-3,1-1-1,0-2-6,-1-1-6,-2 0-7,0-2-16,0 2-7,-1-2 0,0 0 4,-1 2-5,1-3 0,-1 3-5,-4 2-4,4-2-13,-2 1-17,-2 0-34,-1-1-36,-2 2-53,4 0-58,-3 0-57,-2 2-78,0 1-90,-3-1-129,-2 1-130,3 1 57,-3 0-424,3 0-532</inkml:trace>
  <inkml:trace contextRef="#ctx0" brushRef="#br0" timeOffset="210724.95">18420 9394 2784,'-6'-7'-94,"2"2"39,-2-3 34,0 2 29,-1-1 37,3-1 20,-2 1 6,1 0 17,1-1 2,0 1 16,-2 2 7,3-1-6,1 3 3,2 3-8,-6-8-9,4 4-14,2 4-11,0 0-16,0 0-4,0 0-3,-4 15 3,10 0-7,-2 8-10</inkml:trace>
  <inkml:trace contextRef="#ctx0" brushRef="#br0" timeOffset="212061.72">18331 9296 1755,'0'-7'22,"0"7"21,0-6 16,0 6 19,-2-5 19,2 5 8,-2-7-4,2 7-10,0 0-9,0 0-11,-2-6-9,2 6-10,0 0-3,0 0-9,0 0-3,0 0-5,12 28-1,-7-11 1,4 4 2,2 7 6,3 5 3,-1-1-3,6 8-1,1-1-2,-2-2-6,1-1-3,-2-4-2,-2-1-1,0-1-3,0-2-2,-5-4-2,3-2-1,-4-5-3,1 3 0,-2-7 3,-2 0-2,-1-4 12,-1 4 23,0-4 26,1-2 10,-1-1-13,-4-4-10,0-2-5,0 0-8,0 0-5,-9-13-14,5 4-8,0-8-8,-4-3-8,-1-4-1,-1-7-1,-1-1-2,-2-3-8,1 0 0,-1 2 4,0 3 1,0 1 0,5 3 2,0 4 0,-1 3-4,2 2 2,3 4-5,-2-1 0,2 1-4,2 4-1,0 3 6,2 2-4,0 4-2,0 0 6,0 0-1,18 8 3,-9 3-2,4 0 0,4 5 3,-1 1-5,8 4 2,0 0 4,-1 0-1,2 1 2,0-3-2,1 3-1,-3-5 1,-1-2-3,-4-1 8,2 1-3,-8-4-5,3-2 8,-2-1 3,-3 2 3,1-5 22,-5 3 15,2-4 29,2-2 3,-6-2-7,-4 0-13,8-9-1,-6 0-9,0-2-3,-4-8-4,-2-5-6,-2-2-3,-6-8-4,0 0-6,0-2-2,-8-2-4,3 1 0,1 3-2,0 5-3,0 2-2,2 5-3,2 3-3,2 0-10,-1 3-26,4 3-24,2 2-26,-2 2-33,2 5 2,2-1-3,3 5-35,0 0-37,0 0-41,0 0-33,0 0-79,13 14-151,-6-10-6,3-2-170,1-1-164</inkml:trace>
  <inkml:trace contextRef="#ctx0" brushRef="#br0" timeOffset="212265.43">19105 9230 2056,'0'0'110,"0"0"17,-24-8 21,22 4 19,2 4-11,-4-3-7,4 3-23,6-9-16,3 0-7,4 0-16,1-1-30,6 1-27,3-5-26,-2 3-36,2-2-33,-1 1-44,-3-1-46,1 4-48,-2-6-57,-4 1-155,0 0-58,-6 1-112,-2-2-84</inkml:trace>
  <inkml:trace contextRef="#ctx0" brushRef="#br0" timeOffset="212491.25">19325 8525 1711,'-6'-18'68,"2"5"37,0 1 24,-2 3 23,4 1 6,0 3-1,0-2-6,2 3-21,0 4-22,0 0-12,0 0 1,0 0-6,14 16 3,-4 0-7,0 4-1,3 10-7,2 0-12,2 10-8,1 4 1,8 18-6,-2 3-27,-1 0-53,-6-10-71,2 14-93,-8-14-117,4-6-273,-1-3 75,1-2 77,-2-8-128,-2-4-57</inkml:trace>
  <inkml:trace contextRef="#ctx0" brushRef="#br0" timeOffset="213681.86">22415 9682 1781,'-8'-5'138,"1"-1"-3,-2 0 7,5-1 10,-2-7-2,3 1 0,2-4-9,-1-4-16,5-4-9,6-5-10,9-10-18,4-1-2,23-14-7,7 3-17,15 0-10,7 3-4,10 3-1,10 8-2,1 1-7,6 8-10,-1 5 0,2 5-7,-2 6 1,-1 9 1,-2 4-4,-4 10-5,-6 6 1,-9 8-7,-7 4 2,-13 7-3,-9 2-2,-18 6 9,-15-4-8,-16 1-2,-16 8 0,-21 15-12,-26-4 0,-24-2-10,-30-5 0,-38 5-3,-20-10 2,-8-7 4,-7-5 3,-16-9-2,-7-6 3,5-7-4,41-11 8,11-4 10,11-4-1,20-8 11,13-3-7,21-5 0,17-7-2,18-14-6,31-1-7,20-2-2,32-25-10,27-1-4,31-3 0,38-14 1,17 7 1,21 8 4,17 7 2,18 9-1,15 7 5,-4 10-1,4 8 4,1 11 1,0 7 1,-4 13 6,-37 7 6,-10 7 2,-13 8 0,-11 7 4,-20 5-6,-10 7 1,-16 2-1,-14 7 11,-15 1 3,-11 5 11,-21 3 3,-22-7-2,-18-5 1,-36 15-3,-25-4-2,-22-3-6,-24-3-8,-43 4-12,-29-5-11,-14-8 1,-5-7-3,5-5 7,12-11-2,43-7 3,17-1-1,12-3 5,16-5 0,28-2-11,18-5-16,17-3-11,10-5-5,12-2-1,11-2 0,16-7 1,10-10 0,35-14 0,16-1 1,21 5 4,11 1 3,12 7 5,1 4-2,5 6 7,1 9 4,-2 7 2,-7 8 5,-5 11 5,-13 6 3,-13 5 1,-15 8 2,-18 1 11,-22 0 12,-14 2 11,-16-3 4,-18 12-2,-23 10 3,-26-4-1,-18-1-3,-21-2-7,-12-6-2,-10-3 2,-2-3-10,6 0 10,5-9-4,10-3 3,16-1-2,10-6 0,23-2-4,18-4-3,8-2-15,14-8-17,10 0-14,14-3 10,10-3-8,16-5-8,19-4-7,31-8 1,15 2 6,10 3 0,9-1 3,-3 6 6,0 3 0,0 5 5,-10 5-1,-19 4 2,-15 4 6,-6 2 10,-3 1 12,-17 3 13,-3-1 16,-10 4 21,-7 5 10,-11-3 0,-6 3-1,-10 6-7,-11 0-4,-13 5 1,-26 7 2,-6-3-12,-6-3 0,1-5-2,-1-2-7,13-5 2,8-8-10,9 0 2,5-2 1,7-5-5,2 1-16,8-2-28,7-6-36,5-1-24,8-3-27,6-3-48,7-1-63,5-3-76,10-4-178,4 0-46,-3 0-162,3-1-175</inkml:trace>
  <inkml:trace contextRef="#ctx0" brushRef="#br0" timeOffset="213835.27">23933 9982 2259,'0'-5'265,"1"-2"-3,-1 2 25,0-1-14,0-2-15,0 3-18,0-2-27,3 2-27,-3 0-67,0 5-102,0-7-128,2 2-168,3 3-210,-5 2-119,0 0 82,9-4-279,-9 4-292</inkml:trace>
  <inkml:trace contextRef="#ctx0" brushRef="#br0" timeOffset="-212876.43">2221 13164 1126,'-5'3'168,"5"-3"-53,0 0-19,0 0-5,-2 6-5,2-6 3,0 0-3,0 0-5,0 0 0,0 0 3,-2 3 1,2-3 6,0 0 2,0 0 3,0 0 2,0 0-1,0 0-3,0 0-1,0 0-2,0 0 2,0 0-2,0 0-5,0 0-3,0 0 6,0 0-11,0 0 0,0 0-15,0 0-9,0 0-3,13-11-6,3-7-4,8-4-6,21-19-4,7-9-5,11-11 2,20-7-8,14-7 2,42-12-2,9-5-2,6 1-4,3-1-2,-3 0 2,-5 5-3,-7 7-3,-5 7 9,-28 17-5,-8 6-1,-8 4-2,-10 6-3,-9 4-11,-12 3-5,-12 11-3,-12 5 4,-8 1-5,-5 5 9,-3 2-9,-4-1 8,0 3-8,-4-1 3,-1 1 0,-1 2-4,-2-1-7,0 3-16,-2-1-18,0 2-23,-2 0-32,-1 0-26,-5 2-32,9-2-23,-9 2-24,5 4-38,-5-4-85,0 5-163,0-5-133,0 0-131</inkml:trace>
  <inkml:trace contextRef="#ctx0" brushRef="#br0" timeOffset="-212001.59">3300 15753 1705,'-12'-3'-52,"-1"3"16,-2 0 6,2-4 20,-1 4 13,-2-2 17,4 2 13,-2 0 14,2 0 14,0 0 8,1 0 8,11 0 5,-18 0-2,9 0 4,9 0-1,-17 0-2,11 0 0,6 0-1,-11 0-3,11 0 1,-11-1 0,11 1-6,0 0-1,-11 0-4,11 0-2,0 0-4,-11 1-4,11-1 0,0 0 5,-7 0-2,7 0-4,0 0-4,0 0 4,0 0 1,0 0 14,10-13-1,9-2 1,13-10-1,23-16-2,11-11 5,10-16 1,10-1-3,23-24-2,8-3 2,13-6 2,9 1-5,3-3 0,3 1-7,-1 7-2,-5 2-4,-14 9-7,-26 23-4,-8 3-3,-14 6-6,-6 7-2,-10 7-3,-3 4-2,-20 9-3,-9 6-1,-3 2 3,-8 8 9,0-2 7,-4 0 8,-2 5 7,2-2-2,-5 3-3,1-1-5,-3-1-5,2 4-3,1-1-6,-4 0-6,-1 1-19,2 1-27,-3-1-35,1 0-36,1 2-34,-2-2-38,-4 4-56,7-5-62,-3 1-90,-4 2-186,0 2-41,0 0 89,-7-11-324,1 8-317</inkml:trace>
  <inkml:trace contextRef="#ctx0" brushRef="#br0" timeOffset="-210391.95">8311 14535 1928,'4'4'215,"-4"-4"-71,0 0-29,0 0-6,5 2 5,-5-2-8,0 0-7,0 0-3,0 0-9,0 0 2,0 0-11,0 0-9,0 0-8,0 0-7,0 0-3,8 2-5,-8-2-4,0 0-4,0 0-5,0 0-5,0 0-2,0 0-2,0 0-1,0 0-19,0 0-14,0 0-50,0 0-59,0-14-46,0 7-53,-5-7-56,4-3-141,-9-4-61,1-10-185,-2-4-156</inkml:trace>
  <inkml:trace contextRef="#ctx0" brushRef="#br0" timeOffset="-209919.21">7399 10740 1757,'0'0'-35,"0"-5"12,0 5 13,0 0 16,0 0 10,3-6 13,-3 6 10,0 0 9,2-4 2,-2 4-4,0 0 1,0 0-2,0 0-1,0 0 1,0 0-2,0 0-3,2-7-4,-2 7-2,0 0-5,0 0-2,0 0-5,0 0-4,0 0-14,0 0-22,0 0-27,0 0-33,0 0-47,0 0-61,0 0-88,0 0-281,0 0-57</inkml:trace>
  <inkml:trace contextRef="#ctx0" brushRef="#br0" timeOffset="-209538.18">8714 14676 1562,'0'0'12,"0"0"3,-5-10-1,0 6-4,5 4 3,-8-7-1,4 3 6,0-2 3,0-1-1,-1-1-8,-1-6-12,2 2-11,-1-5-25,2-3-28,-4-4-30,-3-10-55,0-3-125,-11-27-94,-6-4 119</inkml:trace>
  <inkml:trace contextRef="#ctx0" brushRef="#br0" timeOffset="-209304.26">7493 10930 1030,'-6'-13'-10,"-1"4"-1,2 0 5,-2 0-6,2 4 5,1 0-9,2-2-12,-2 2-22,2 1-32,2 4-52,-6-4-96,6 4 79</inkml:trace>
  <inkml:trace contextRef="#ctx0" brushRef="#br0" timeOffset="-209028.34">8798 14855 762,'0'0'48,"0"0"-12,0 0-13,0 0-9,0 0-6,0 0-6,0 0-10,-23-12-14,16 7-24,-3-4-61,0-5-135,-8-4 238</inkml:trace>
  <inkml:trace contextRef="#ctx0" brushRef="#br0" timeOffset="-208814.61">7550 11148 595,'0'0'-59,"0"0"-21,0 0-76,-18 7 54</inkml:trace>
  <inkml:trace contextRef="#ctx0" brushRef="#br0" timeOffset="-207514.49">15213 14166 588,'0'0'113,"-9"5"-5,9-5 2,-6 4 4,6-4 12,0 0 10,-8 2 6,8-2 2,0 0-5,-5 3-13,5-3-11,0 0-13,0 0-7,-7 3-11,7-3-7,0 0-4,0 0-1,0 0-7,-4 5 0,4-5-3,0 0-2,0 0-4,0 0-4,0 0-1,0 0-8,0 0 4,0 0 15,0 0 10,19 2-3,-2-4-2,10-6 0,16-1-8,27-12-3,11 0-4,12-5-7,6-5-6,6 1-3,-2-1-3,-2 2-3,-1 1-5,-2 5-12,-11 1-25,-8 4-23,-17 3-26,-13 5-38,-12 0-38,-5 3-43,-4 1-31,-7 2-52,-6-1-108,-8 3-94,-5 2-167,-2 0-128</inkml:trace>
  <inkml:trace contextRef="#ctx0" brushRef="#br0" timeOffset="-207181.28">15410 14340 1760,'-50'24'-2,"6"-8"13,4 2 6,7-5 14,3 1 25,-3-3 20,9 0 14,2-1 7,1-3-2,4 1-2,2-2-8,1 1-7,0-1-13,4-2-5,4 1-1,2-1 11,2 0 8,2-4 3,10 8 5,4-8-3,8 0-3,7-4-3,15-4-2,35-5-1,8-6 3,17-6 4,7-3 0,11-7-3,1-1-6,3 0-5,4-1-18,-8-2-4,-2 4 5,-11 5-14,-13 1 4,-10 5-8,-9 2-4,-17 5-13,-14 2-20,-11 6-22,-7 1-11,0 1-16,-9 0-35,-5 0-44,-4 3-33,-4 0-26,-4 2-23,-2 2-25,0 0-39,0 0-108,-34 5-73,11 0-166,-4 2-125</inkml:trace>
  <inkml:trace contextRef="#ctx0" brushRef="#br0" timeOffset="-206818.89">15328 14604 1879,'-39'11'38,"9"-6"-6,6 3 15,6-3 29,3-2 14,2 1 6,2-2 1,2-1-9,9-1-4,0 0-3,0 0 9,24-13-2,2 1-1,20-5 7,29-9 6,16-5 18,16-5 12,10-2 4,6-6 1,9 2-6,3 1-18,-2 0-9,-5 3-4,-10 6-8,-14 4-8,-11 3-12,-10 2-5,-14 6-7,-16 1-6,-13 5-3,-6 4-7,-8 0 1,-3-2-5,-1 5-4,-6-2 2,1 3-3,-4-3-6,-4 4-8,1-2-14,-2 1-13,-5-1-18,3 2-23,-6 2-31,9-5-31,-7 2-35,-2 3-49,0 0-50,0 0-48,-7-9-82,0 4-142,1 2 7,-2 3-243,-2-5-242</inkml:trace>
  <inkml:trace contextRef="#ctx0" brushRef="#br0" timeOffset="-206408.36">16369 14091 2146,'-2'7'132,"2"-7"3,0 0-10,-7 0-7,7 0-9,0 0 13,0 0-5,0 0 3,0 0-13,0 0-3,0 0-14,-10-7-12,10 7-6,0 0-17,0 0-23,0 0-25,-2-6-28,2 6-49,0 0-42,-5-8-50,5 5-60,-4-3-87,2-1-158,-5-1 9,1-2-171,-2-3-126</inkml:trace>
  <inkml:trace contextRef="#ctx0" brushRef="#br0" timeOffset="-205789.51">13224 11054 1667,'8'-2'-41,"-8"2"17,0 0 7,0 0 11,0 0 17,7-1 11,-7 1 8,0 0 7,0 0 1,0 0-1,0 0 1,0 0-6,0 0-2,0 0-2,0 0-4,0 0-2,0 0-4,0 0-2,0 0-3,0 0-2,0 0-15,0 0-10,0 0-18,0 0-25,0 0-25,0 0-33,0 0-34,0 0-51,10 0-254,-8-4 39</inkml:trace>
  <inkml:trace contextRef="#ctx0" brushRef="#br0" timeOffset="-205517.57">13982 10555 1210,'8'2'-4,"1"0"14,-3-2 6,3 2 9,-3 0 10,-6-2 7,11 0 6,-5 2 3,-6-2-3,8 2-4,-8-2-7,7 1-9,-7-1 1,0 0-12,11 0-13,-11 0-16,0 0-32,8 2-24,-8-2-25,6 2-20,-6-2-32,0 0-252,0 0 93</inkml:trace>
  <inkml:trace contextRef="#ctx0" brushRef="#br0" timeOffset="-201933.11">5039 7115 964,'0'0'-78,"3"7"7,-3-7 9,0 5 4,0-5 8,2 5 2,-2-5 7,0 0 4,0 8 2,0-8 6,-2 5 2,2-5 2,-3 7 3,3-7 4,-2 5 6,2-5 1,-3 6 5,3-6 3,-2 3 11,2-3 9,0 0 8,0 0 8,-2 6 9,2-6 6,0 0 1,0 0 1,0 0 3,0 0-1,0 0 2,-2 6 0,2-6-1,0 0 2,0 0-2,0 0 5,0 0-6,0 0 4,0 0-1,0 0-3,0 0-7,0 0-4,0 0 1,0 0 2,0 0-5,-4-15-4,4 15-2,2-10 0,0 2-5,0 0-5,0 0 4,-2-1 0,5-2-8,0 0 1,-1-2-2,2-1 5,0-3-2,2 0-2,3-4 0,2 0-3,0-2-5,1-4 2,4 1-2,2-3 5,4-5-2,-2 2 1,5-3 21,-3 0-7,4 2-2,0-2-1,-1 2-4,3 0-17,2 0-3,-3-1 2,5 3 0,0 3 1,1 1-1,5-1-2,-1 2 3,19-5-6,1-1 0,-8 8 2,13-2 1,-1-3 0,3 7 0,1-4-1,4 3-3,0 1 1,-1 3 4,3-2-4,-12 4 3,-9 5-3,1-1 0,3 1 1,-3 1 1,-1 1 2,3 0-5,-2 5 6,3-1-4,1 0 1,-2 1 0,-7 1 0,3 2 0,1 2 0,-2-1 2,11 2-1,1-1-1,-1 2 3,-1 2 0,3 0 1,-2-1-1,-2 3 1,1 0 1,-3-1-1,0 3 2,-3 2 1,-2-1 0,-3 1 0,-7-1 1,-1 3-2,-3-2-2,-1 3 2,-3 0 2,1 0-3,-3 3 3,-1 1-1,-1-2 0,-2 2-4,-2 1 2,0 0 0,0-1 0,-3 3-3,3 1 4,-6-1 0,2 2-1,-1-1 1,1-1 0,-4 1-1,1 0 2,0 2-1,0-1-2,1 0 0,-3 1 2,4 0 0,-1-1-2,-1 0 4,2 0 1,1-1-1,-1 0 5,0 0-4,1 0 1,-6-3 0,2-2-1,0 2 0,-1-1-4,-1 0 3,-2 0-3,0-2 3,-2-3-3,-2 1 0,-1-2-3,2 1 2,-1-3-1,-2 2-2,1-3 2,-3 2 1,0-2-1,0-1 2,2 1-5,-4-1 1,-1 3 2,4-5-2,-4 2 4,2 2-3,-1 1 2,1-5 1,-1 2-1,0 0-1,-1-2-2,1 0 3,-3 2 0,4-2-2,-3-1 1,0 2 0,-1-2 1,5-1-2,-6-3 3,2 8 1,0-4 2,-2-4 4,4 5 4,-4-5 2,2 5 1,-2-5 1,2 3 0,-2-3 0,0 0 2,2 4 1,-2-4-3,0 0 5,0 0 0,0 0 2,0 0 0,2 6 1,-2-6 5,0 0-2,0 0 6,0 0-2,0 0-4,0 0-3,0 0-5,0 0 1,0 0-3,-23-16-4,17 11 0,-2-1-3,-3-4-2,-3 1 1,-1-4-5,-1-1 0,-2-3-2,-3 2 0,1-7-1,-4 2-2,0-3 0,0 3-3,-4-4 2,1 2-1,-7-4-2,3 2 0,-3-1-3,2 1 0,2 3 3,3-3-2,-3 4-2,0 1 0,1-3 2,-1 2-3,-2 3 2,3-4 2,-8 0-1,6 3-2,-1 1 0,-6-3 5,-2 2-4,0 0 4,-3 2-3,-1 1-5,-3 0 2,-1-1-3,-1 3 2,-5 1 0,2 3-1,-3-3 1,0 4 2,-1 1-2,3 2 1,-1-3-1,5 4 1,2 0 4,0 3-4,3-3 3,2 2 0,6 2-2,0-3 2,2 3-3,0-1 1,2 2 2,-2-1 1,0 0-1,1 3-1,-3-1 3,2 0-2,-7 0-2,1 1 4,0-1-4,-3 4 3,1-2 1,0 1-2,-1-1 0,2 1 2,-4 3-1,3-1-1,-4 0 1,5 0 0,-1 1-2,-1 1 3,3-1 0,0-1 0,1 2 0,1-1-3,2-1 2,0 0 1,3 1-2,-4-1-1,7-1 3,2 0 0,-5-1-2,6 4 1,-1-4 1,-2 3-2,3 1-1,0 1 3,-5 1 0,2 2 0,-1 3 0,-1-1 0,0 2 0,2 0-2,1 0 3,-1 0 0,2 3-1,1-1 0,0-2-2,5-2 0,1 3-2,-2-2 2,1 0 2,4-1 0,-2 0 0,-1 2 0,3-2 1,-2 1-2,-1 1 1,2-2 2,-2 4-4,-4 0 2,8-2 0,-3 0 0,3 0 0,-2 3 1,1-3 0,3 1-3,-3 0-1,6-1 3,-3 1-2,2-2 2,0 2-1,5-5 0,-2 2 1,1-1-1,0-3 0,1 2 1,2-1-1,-3 0 0,3 1 1,0-2 0,-1 0 0,1 0 2,1-1-2,-1 2 0,0-3 1,2 1-1,0-1-1,-1-1 1,0 0 1,1-2-1,0 2 2,0-1-2,1 1 0,2-3 2,-1 1-2,-2-3 1,1 3 4,1-3-6,2-3 1,-2 8 0,0-4 1,2-4 0,-5 5 0,5-5 1,-1 7-3,1-7 3,-2 4-3,2-4 2,0 0 2,-3 4-3,3-4 0,0 0 1,0 0 0,-2 5 2,2-5 0,0 0-1,0 0 3,-2 4-1,2-4 0,0 0 0,0 0 3,0 0 0,0 0-1,0 0 4,0 0 0,0 0 0,0 0-1,0 0-3,0 0 4,0 0-3,0 0 2,0 0-2,0 0 0,0 0 0,0 0-3,0 0-2,0 0 4,0 0 0,0 0-2,0 0 3,0 0-2,0 0 0,0 0-1,0 0 1,0 0 1,0 0-3,0 0-1,0 0-2,0 0 1,0 0-2,0 0 0,0 0 3,0 0 0,0 0 0,0 0-1,0 0-1,0 0 2,0 0-1,0 0-1,0 0 0,0 0 1,0 0 0,0 0-3,0 0 5,0 0-3,0 0-1,0 0 3,0 0-1,9-13 0,-9 13 0,0 0 0,0 0 1,0 0-3,0 0 1,1-5 0,-1 5-2,0 0 0,0 0 0,0 0 0,0 0 6,3-7-6,-3 7 0,0 0 7,0 0-8,0 0 5,0 0-4,2-4 3,-2 4-4,0 0 3,0 0 1,0 0-2,0 0 0,0-5 1,0 5 1,0 0 0,2-7-1,-2 7-2,0 0-2,2-5 4,-2 5-1,0 0 0,2-6-1,-2 6 3,0 0-3,0 0 1,0 0 5,3-5-4,-3 5-1,0 0-3,2-4 1,-2 4-3,0 0-3,0 0-3,0 0-3,0 0 0,0 0-6,0 0-8,0 0-9,4-3-8,-4 3-8,0 0-13,0 0-6,0 0-12,0 0-15,0 0-3,0 0-12,0 0 4,6-3-12,-6 3-16,0 0-4,10 3-7,-10-3-12,12 1-24,-12-1-339,6 0-28</inkml:trace>
  <inkml:trace contextRef="#ctx0" brushRef="#br0" timeOffset="-197775.46">14685 9051 1376,'-17'-20'-59,"0"3"9,3 2 17,-2 2 9,0 0 13,1-3 13,-2 3 11,-2-3 10,2 3 2,-3 1 11,0-2 9,0 0 4,2 1-1,-4 1 6,6-1 4,-4 4 1,3-3 1,0 3-5,0 1-3,3-2 1,-3 3 0,2-3 1,-6 3-9,1-2-5,2 4-4,-4-2 0,-1 2-5,5-2-1,-6 6 1,3-4-2,-3 3-4,3 2-1,-2 0-3,-1 4-1,-3-1-3,-3 5 1,3-1 0,-5 3 0,0 6 0,2-1-1,1 5 5,-3 6 1,2 1-2,5 3 2,2 5-7,2 1 8,1 2 2,4 2-3,3 3-1,2 3-1,7-3 2,0 1-2,2 2 0,4-1 0,3 6-4,3-1-2,4-2 2,1 0-1,2-4 0,4 1-2,0-1-2,2-5 0,2 1-1,1 0 2,1-4-1,1-1 3,2 0 0,3-6 3,1 0-2,3 0 0,5-5 1,4-2 3,0 0-4,5-7 2,1 1-1,3-3 2,2-4-3,5-3 2,1-4-1,-1 0-2,-4-4 2,4-1-1,-6-3 3,0-2-1,-3-2-1,-3-3 2,-4-4 2,-1-4 0,0-6-1,5-11 1,-3-7-5,-3-9 0,-8-9-1,-1-7-1,-5-8-7,-4-4 0,-5-3-2,-6-4-4,-6-1 2,-1 5 0,-12 3-4,-2 2 2,-6 6 1,-6 3 3,-3 5 2,-7 5 6,-6 6-5,-6 1-2,-7 7-3,-8 5 1,-8 6-3,-3 3 3,-7 9-6,2 5 3,9 6-3,8 6 0,6 5 0,-6 6-9,0 4-12,5 2-11,2 5-7,3 2-12,6 6-12,3 1-10,8 8-16,1-1-19,12 8-27,5-2-13,4 2-23,9 1-18,3 1-27,8 1-97,8 1-285,7-8-98</inkml:trace>
  <inkml:trace contextRef="#ctx0" brushRef="#br0" timeOffset="-197101.07">15158 9086 1647,'0'0'0,"-8"-4"4,8 4 4,-4-3 15,4 3 22,-7-2 15,7 2 14,0 0 1,-3-4 2,3 4-7,0 0-6,-4-4-5,4 4-7,0 0-2,0 0-5,0 0-4,-2-5 0,2 5 2,0 0 8,0 0 1,0 0 5,0 0 3,0-6 3,0 6 1,4-7-8,0 0 1,0 2-5,2 0-4,2-3 3,-2 1 3,0 0-5,2 0-4,1-3-3,1 3 4,1-5-5,2 2 3,-2-1-1,8-2-8,-1-1 3,2 1-4,5-4-2,5 2 1,1-4 3,11-2 0,18-8-1,5 0 1,6-3 3,5 0-1,4-3 0,3-1-9,-1-4 2,3-1 3,4-7-1,2-2-1,6-3 2,1-2-3,0-1-3,-5 1-6,0 4 6,-6 1-8,-5 3 0,-3 3-1,-8 6-1,-4-1 0,-9 7-6,-15 8 4,-11 4-1,-5 5 2,-5 4 2,-2 1-3,-2-1 2,-4 4-9,-2-2 2,2 4-2,-4-1-1,-1 0-1,-2 0-1,2 3-5,1-1 0,-4 0-5,-1 1-6,2-1-2,-1 0-9,-1 2-1,1 0-1,-1-3 1,-5 5 1,6-2 2,-2-3-3,-4 5 0,6-1 5,-6 1 0,5-4-1,-5 4-1,6-3 2,-6 3-7,0 0-4,4-3-2,-4 3-14,0 0-8,0 0-12,0 0-19,6-2-26,-6 2-25,0 0-25,0 0-28,0 0-26,0 0-36,-10 8-55,4-5-162,-4-2 5,10-1-67,-19 1-32</inkml:trace>
  <inkml:trace contextRef="#ctx0" brushRef="#br0" timeOffset="-196659.39">16991 7698 1451,'-20'-6'7,"2"0"38,3 2 27,3-1 10,1 2 25,0-4 3,1 1 11,2 2 11,-2 1 7,4-3-5,0 3-11,0-2-12,2 2-14,4 3-6,-9-6-12,9 6-9,-2-3-11,2 3-1,11-6 7,5 2-7,4 4-1,9-2 2,3-3-4,8 5-1,5-3 6,1-1-3,1 3 0,-1 0-7,3-2-6,-6 3-8,-2-3 3,-4 3-7,-5 0-7,-1 3-3,-5-3 6,-2 0-11,-2 0 2,-3 3-4,1-3 3,-4 0-5,-2 0-5,-2 1 1,0 0-2,0 3 4,-2 2-3,-2 2-1,-1 1-2,-3 5 3,-2 1-4,-4 4 7,-7 8-3,-3 3 1,-10 9-2,-3 2 4,-9 16 1,-4-2-3,-2 0-7,4-1-13,-4-5-7,10-7-21,2-7-22,4-4-27,2-6-34,3 2-33,0-3-41,6-5-44,-2-2-41,4-3-104,3-3-139,0-2-151,4-3-170</inkml:trace>
  <inkml:trace contextRef="#ctx0" brushRef="#br0" timeOffset="-196316.86">17579 7357 1783,'-1'-10'-62,"-4"1"17,-1 2 31,2-3 9,-2 2 32,0-2 24,-1 3 6,0-1 11,1 2 2,0-1-2,0 2-9,1-1-3,-1 2-9,0-3-3,2 4-6,-1-1-7,-4 3-11,-1 1-23,0 0-31,-8 3-50,1 5-48,-8-2-73,-1 3-419,-1-1-123</inkml:trace>
  <inkml:trace contextRef="#ctx0" brushRef="#br0" timeOffset="-194721.26">15589 7603 1550,'4'-18'-107,"-1"3"16,-3 1 17,-3-1 15,1 2 15,0 2 14,-6-4 10,2 1 19,-3 1 13,1-1 5,-3-2 11,-2-2 10,0 3 3,-1 0 0,-3 0 3,0-1-1,0 4-6,-2 0-2,-5 2 0,1 2-5,-7 0-5,-2 5-4,-3 3-2,-11 0-2,-14 8 1,-23 2 0,-6 6 6,-4 7-3,-2 4 2,-4 11 3,1 8 4,3 5 5,-1 8-3,3 4 5,3 8-2,0 3 0,5 4-1,5 2 1,6 0 2,6 0-2,7 4 1,7 0 0,11 1 2,9 5-1,6 2 1,9 1 0,11 2-3,8-2-1,11-1 0,13-5-1,6-2-2,10-8 0,9-7-1,8-7-1,7-2 1,10-9-1,10-10 1,10-4 1,8-6 2,1-7-3,4-6 3,-6-3 2,2-7 8,0-3-2,-4-5 0,4-2-2,4-5 5,-2-2-2,3-1-2,0-7-1,4-3-3,-1-1 2,-2-6-4,0-3 7,3-8 2,2 1 0,4-6-1,5-6 0,28-11 7,1-5-8,4-3-1,11 0-8,-5-4 0,2-2-2,-1 0-1,-1-1-9,4-3 5,-5 6-10,-1-2 0,-7 1-3,-7 0-3,-6 5 1,-29 13 1,-6-1-1,-6 0 2,-5-1-4,-10-1 1,-3 2-8,-7-2 2,-7 0 2,-2-1 4,-11 1-4,-3 0-1,-4 1 2,-9 2-4,-4-1 0,-10 7 7,-10 2-11,-6 0-2,-5 0-4,-9-3-5,-13-18-1,-17 3-4,-18 4-3,-18 2 4,-18 5-4,-13 0 3,-15 10-1,-5 3 2,-6 4 3,-7 7-1,-9 5-4,-17 7-2,-36 2 0,22 15 3,-40 12 2,-2 8 2,-1 11-3,-7 10-2,-12 7-2,-1 7-2,7 8 1,5 5 2,-2 6 1,-8 18 3,0 7-1,5 5-3,19 9-4,14 5-1,21-3-7,20-3-3,21-6-18,21-1-21,34-19-17,13-1-26,15 2-16,10-4-24,20-2-22,7-5-26,13-15-54,6-11-189,6-9-90,3 1-40</inkml:trace>
  <inkml:trace contextRef="#ctx0" brushRef="#br0" timeOffset="-193916.8">22134 13537 2805,'-12'0'109,"2"0"-34,2-3-28,-1 3-16,0-1-1,0-1-4,1 0 6,0 0-2,0 0-2,0 0-3,-2-1 1,1 1-3,4-3-2,-1 4-10,-1-3-28,1 1-29,-1-2-40,1 1-42,2 1-54,0-5-59,-1-1-134,1-5-99,0-3-128,-4-7-102</inkml:trace>
  <inkml:trace contextRef="#ctx0" brushRef="#br0" timeOffset="-193612.58">18370 9094 1588,'-9'-8'-74,"5"1"11,-1 1 9,2 2-2,1 0-1,2 4 7,-2-5 3,2 5 6,0 0 1,0 0 7,0 0 2,16 8 2,-9-5-6,-1 5-3,5 2-10,-1 3-9,3 2-24,-3 6-69,4 1-56,0 7 70</inkml:trace>
  <inkml:trace contextRef="#ctx0" brushRef="#br0" timeOffset="-193360.64">21021 13316 650,'1'10'92,"-4"-3"8,-5-6-2,-1-2-7,9 1-6,-19-7-1,8-3-9,-1-2-3,-3-3-8,0-3-6,-3-8-6,3 0-7,-3-5-16,0-7-27,-1-2-24,4-2-34,-10-23-49,1-5-107,-4-8-197,1-6 80</inkml:trace>
  <inkml:trace contextRef="#ctx0" brushRef="#br0" timeOffset="-92631.25">21748 9085 1234,'37'-16'125,"-3"3"-53,0 0-36,0 4-7,7-3-4,1 4 2,9-1 13,4 1 5,5 3 10,3 1 4,2 2 1,29 4 2,-4 2-1,2 7 0,1 2-1,0 7-7,-4 8-3,-4 2-4,-4 7-5,-12 4-5,-5 2-2,-9 6-8,-13 0 2,-14-5-4,-11-7-2,-12 0-1,-8-3 0,-19 7-2,-19 10 1,-17-3 0,-14-10-3,-10-2-1,-9-9 3,-8-5-3,-8-7-2,-10-5 2,-5-8 1,-5-5 12,4-6 13,6-8 14,7-3 3,11-4-2,8-4 4,12-7-2,13-3-6,11-5-4,15-5-8,19 1-4,12 3-8,18-2-6,24-17-4,25 1-11,20 1-5,14 5-1,11 7-4,10 6-1,13 5 3,12 8 0,9 10-1,7 4 2,3 7-2,-5 9 1,-3 4-1,-10 9 1,-7 4 2,-5 7-4,-11 5 2,-10 9-3,-12 4 3,-8 4 1,-11 6-3,-10 0 3,-17 3-2,-10 3 2,-21-9 0,-15-5 6,-14 1 3,-20 10 2,-21-3-3,-20-6 2,-22-4-1,-18-3-1,-14-7 3,-11-5-2,-5-3 1,-2-7-3,-3-5 2,-1-6-4,1-4-1,6-4 2,7-4-3,12-3 3,15-3-1,12 0 1,16-4-2,20-2-8,18 1-7,16-5-10,14 0-6,14-5-8,11-7-4,28-21-11,13-1-4,17 1 3,12-1-5,18 4 7,12 2 4,17 8 4,6 9 5,10 7 0,-4 8 5,-5 6 5,-3 12 1,-9 6 4,-9 7 1,-6 12 9,-11 5 8,-8 9 1,-12 4 1,-13 5-1,-9 3 4,-17 3 1,-19-8 10,-13-4 20,-13-3 7,-12 5 5,-34 17-1,-23-4-1,-22-3-4,-18-6-7,-18-5-6,-32 3-11,17-17-5,-2-3 11,-5-9 0,2-7-6,4-9 1,8-2 0,15-9 0,11-1 4,16-4-7,16-6 2,16-4-2,25-1-9,29-3-1,18-3-4,22-3-5,29-21-15,19-5-14,19 4-1,20 0 1,43-2 0,14 16 6,6 5-4,-27 18 7,-5 8 1,-2 9 2,-9 13 4,-4 5 2,-10 8 5,-11 5 3,-14 6 5,-19 3-1,-10 1 3,-17 4 4,-20-7 1,-17 0 0,-15-2 17,-16-1 7,-27 12 5,-24 0-1,-26-12-3,-22-5-6,-14-10 4,-8-8-2,-7-9 0,-3-5 9,-1-11 7,4-3 4,8-6 10,9-6 9,17-1-14,11 1-3,24-8-14,14-1-24,18-4-21,21 3-35,13 0-35,14 6-40,7-2-34,14-1-54,5 2-44,20-6-147,5 4-101,-10 9-102,-6 7-102</inkml:trace>
  <inkml:trace contextRef="#ctx0" brushRef="#br0" timeOffset="-91307.61">6081 9915 1613,'0'0'9,"-4"7"16,1-7 12,3 0 5,0 0 15,-4 4 4,4-4 14,0 0 10,-4 5 3,4-5 0,0 0-2,0 0-9,0 0-9,0 0-5,0 0-8,0 0-6,0 0-6,0 0-4,0 0-6,0 0-5,0 0-4,0 5-8,0-5-9,0 0-8,0 0-8,0 0-7,0 0-12,0 0-9,0 0-11,0 0-10,0 0-9,0 0-10,0 0-17,0 0-14,0 0-14,0 0-10,0 0-15,0 0-13,0 0-27,18-7-316,-11 4-7</inkml:trace>
  <inkml:trace contextRef="#ctx0" brushRef="#br0" timeOffset="-88286.47">19984 10771 1158,'0'0'85,"0"0"4,0 0 6,0 0 5,0 0 8,0 0 17,0 0 6,0 0 6,0 0 10,0 0-8,0 0-10,0 0-14,-11-15-11,11 15-13,0 0-10,0-9-30,-2 6-30,2 3-34,0-8-43,0 2-51,2 1-52,-4-2-70,-1-5-150,-1 0-289,-2-5-163</inkml:trace>
  <inkml:trace contextRef="#ctx0" brushRef="#br0" timeOffset="-88065.6">19039 8510 1831,'-2'-11'-23,"2"-2"17,0 4 2,0 2 3,-2-3-4,2 3 4,0-2 0,2 1 0,-4 3-1,2-1-13,0 1-29,2 1-35,-2 0-52,0 4-101,-7-9-206,5 4 54</inkml:trace>
  <inkml:trace contextRef="#ctx0" brushRef="#br0" timeOffset="-87868.96">21595 8272 1403,'36'-10'134,"-8"2"-28,-7 2-11,-4 1-8,-4-1-10,-1 2-6,-2 0-16,0 1-20,-4-1-33,1 1-44,2 2-50,-2-1-58,-7 2-45,0 0-345,0 0-42</inkml:trace>
  <inkml:trace contextRef="#ctx0" brushRef="#br0" timeOffset="-64901.75">10797 5959 505,'0'-13'-1,"0"4"12,-2-2-13,-2 0 12,0-2 11,-2-1-2,-3 0 6,2-1 2,-1 2 1,0 0 1,-3-2 2,2 1-3,-1 3 1,-1-3-4,1 2 5,-1 3 9,0-2-13,3 2 5,-2-1-6,1 3 0,-2-2 0,1 1-8,-3 3 4,0 1 0,-4-1-5,1 1-6,-6 0 3,-1 2 2,-5 0-4,-2 2 5,-1-1 2,-1 1 0,-2 1 0,0 3 0,-5 0-2,-2 2 5,1 1-1,0 3-1,-5 5 0,1 2-4,1 5 1,3 0 3,0 6-5,-9 13 6,0 5 8,5 5 5,0 5 6,3 7 4,5 5 0,0 6 1,7 4-2,1 8 2,6 1 3,8 5 1,3-2 1,7-1 9,4 1-2,6-3 6,7 2-2,4-1-2,6 3-4,5 1 1,6-1-3,8-1-6,9-4-2,6-4 0,5-8-2,14-4-7,2-5 1,9-9-4,6-7-4,0-9 2,5-8-4,-1-6-4,1-11 0,-1-8-2,2-9-1,3-3 2,2-10 3,-2-5 0,-5-6-3,0-9-2,-9-5 0,-2-6-3,-8-5-1,1-8-2,-5-4 0,-4-5-2,-5-7-2,-5-9-1,-10-4-6,-5-10 1,-10-7 0,-5-3-3,-9-8-1,-6 5-2,-11-4-1,-10 3-3,-10 2-2,-12-1-2,-10 4-1,-8 4 0,-8 3-3,-9 2 2,-7 6-1,-6 9-2,-4 9 2,-5 6-1,-2 8 0,-8 11 3,-3 8-1,-8 9 3,-4 10 2,0 6-2,-2 11 1,-1 6 3,6 12 0,-2 9-1,6 6 4,4 10 1,3 7-3,9 6 2,3 5 2,3 6 0,7 6 1,5 10 3,8 6 2,9 10-4,5 6 3,10 9 2,10 1-4,11 3 3,8-2 3,13-3-1,6-3 1,11-2-2,4-4 4,9-2-2,9-6 1,11-7 2,9-4-2,5-10 1,10-9-2,8-7-3,6-10-2,4-10 1,1-9-1,-1-10-1,-1-7 1,-1-8 0,-2-8 3,-3-7-4,2-7 18,1-7-3,-4-4-1,3-5-4,-3-4 2,-8-8-3,-2-3-2,-7-8-1,-7-11-1,-7-7-4,-5-8-2,-13-5-4,-6-5 0,-8-3-1,-10-1-2,-7 2-4,-11-3 0,-11 8-4,-8 0-1,-11 2 0,-6 3-1,-11 3-1,-8 4 0,-7 4 0,-3 1-1,-8 10 1,-9 3-1,-9 9 2,-10 7-7,-11 11 6,-3 11 2,-9 11-2,1 10 3,0 15 3,6 9-3,1 13 4,8 6 1,4 10-1,9 4 4,6 11-1,10 7-5,9 11 2,11 5-4,10 10-9,11 2-13,6 0-13,10 4-16,8-5-13,7-3-18,7-9-17,8-5-11,7-5-26,7-9-14,3-6-34,7-17-302,-4-9-6</inkml:trace>
  <inkml:trace contextRef="#ctx0" brushRef="#br0" timeOffset="-64622.37">10653 7016 1356,'0'-8'-15,"0"3"20,-2 1-39,0-2-26,-3 0-21,3 3-27,-2-2-39,0 2-165,0-1 172</inkml:trace>
  <inkml:trace contextRef="#ctx0" brushRef="#br0" timeOffset="-63491.49">10335 7048 926,'7'2'58,"-7"-2"10,6 4 2,-6-4 2,7 2-2,-7-2 4,6 1-4,-6-1-7,0 0-7,0 0-10,0 0-7,10 2-38,-10-2-41,0 0-67,11-2-97,-11 2-226,7-3 62</inkml:trace>
  <inkml:trace contextRef="#ctx0" brushRef="#br0" timeOffset="-63285.57">11161 7115 1313,'0'0'50,"0"0"-10,0 0-2,0 0-2,0 0-7,0 0-15,0 0-22,0 0-36,0 0-41,0 0-54,0 0-284,0 0 66</inkml:trace>
  <inkml:trace contextRef="#ctx0" brushRef="#br0" timeOffset="-63109.56">11030 7209 1291,'0'0'45,"0"0"-3,0 0-6,-19-10-21,15 8-28,4 2-31,-13-2-33,4 4-41,9-2-82,-18 0-133,4 2 153</inkml:trace>
  <inkml:trace contextRef="#ctx0" brushRef="#br0" timeOffset="-62922.49">10791 7475 1191,'0'0'114,"0"0"1,0 0-8,0 0-13,0 0-20,0 0-21,0 0-29,0 0-43,0 0-54,0 0-68,0 0-122,0 0-171,-19 0 56</inkml:trace>
  <inkml:trace contextRef="#ctx0" brushRef="#br0" timeOffset="-62762.95">10894 7602 1202,'7'-3'54,"-3"-1"-2,0 0 9,-4 4-12,4-8-22,-1 4-24,-3 4-40,2-5-42,-2 5-56,0 0-272,-7-6 81</inkml:trace>
  <inkml:trace contextRef="#ctx0" brushRef="#br0" timeOffset="-62602.45">11068 7648 1207,'8'-8'102,"0"3"20,-2-2 3,-2 1-9,0-2-12,0 2-10,-3 0-23,2-1-40,-1-1-44,0 3-55,-2-1-80,0 6-139,-7-4-209,7 4 0</inkml:trace>
  <inkml:trace contextRef="#ctx0" brushRef="#br0" timeOffset="-60461.47">6232 1780 1302,'-5'-7'-16,"5"7"8,0 0 7,-2-6 0,2 6 3,-3-5 6,3 5 14,0 0 11,-2-6 5,2 6 3,-2-4 7,2 4 2,0 0 6,0 0 9,-2-6 0,2 6 2,0 0 3,0 0 0,-2-5-1,2 5-1,0 0-9,0 0 4,0 0-7,0 0-8,0-6-3,0 6-8,0 0-4,0 0-4,0 0-8,0 0-2,0 0-5,0 0-3,0 0 0,4 28-2,-2-11 0,3 7 2,0 2-3,-1 1 0,0 4-2,0-1 1,0 4-1,0-3-1,1-2 3,-1-1-3,-2-1 0,2-5 1,-2-1-1,2-1-1,-4-5 2,3 0 17,-2-4 24,2 2 23,-1-4 23,-2-1 17,0-3-15,0-5-11,0 0-12,0 0-4,0 0-6,-15-22-13,11 11 2,0-4-14,-1-5-12,1-4-1,0-5-9,2 4 1,0-6-10,0 0-4,2 3 0,0-1-4,0 1 2,2 0-2,2 4 0,0 1 0,3 0-2,-1 6-1,0 1-4,2 1 0,4 4 0,0 3 0,0 3 0,2 3 0,-2 4 1,3 1 3,0 5-1,-2 1 0,1 5-1,2 0 4,-4 3 3,-2 1-5,1-1 4,0 4 2,-5-1 1,3 1-8,-5-2-15,2-2-25,-2 1-27,-2 0-32,0-3-41,2 2-37,-2-1-33,0-3-27,4-3-55,-4-3-99,4-2-185,1-5-82</inkml:trace>
  <inkml:trace contextRef="#ctx0" brushRef="#br0" timeOffset="-60290.62">6733 1817 1674,'2'-4'46,"-2"4"6,1-7 5,-1 7 6,3-6 5,0 2-4,-3 4-8,4-5-5,2 1-7,3-3-5,4 4-11,-1-2-22,5 0-29,0 1-29,6 1-37,1 1-27,-2 0-38,0 2-89,-3 2-292,-2 2-37</inkml:trace>
  <inkml:trace contextRef="#ctx0" brushRef="#br0" timeOffset="-60135.3">6883 1942 1464,'-10'12'-1,"0"-2"6,1-3 2,2-1 7,3 0 11,0-2 8,2-3 4,-2 3 1,4-4-9,0 0 2,-3 6-2,3-6-1,7 4-5,-7-4 0,17 0-4,-4-2-13,9 0-27,4-4-28,4 1-46,2-3-59,3-1-128,1-2-130,-1 3 79</inkml:trace>
  <inkml:trace contextRef="#ctx0" brushRef="#br0" timeOffset="-59672.76">7555 1674 1232,'-5'-5'62,"-1"0"3,2 2 15,0-2 10,0 0 13,-1 1 12,1-1 6,0 2-1,4 3-5,-6-7-10,6 7-13,-5-5-10,5 5-10,-6-2-11,6 2-10,0 0-5,0 0-6,-11 9-3,5 1-6,1 2-2,2 1-4,-1 3-3,-1 1-1,0 3-1,1-1-4,2 0 0,0 1 0,2 2-1,0 2-1,2-4 1,2-2-1,3 3-2,2 0 1,-1-3 1,2 0 2,3-1 7,2-5 8,2-2 11,0-3 9,2-3 9,0-2 1,2-2 13,2-2-3,3-3 6,-2-5 3,3-3-5,1-5 5,-6-2-7,0-5-3,-1-2-3,-2-1-6,-4-1-6,-3-1-4,0 5-3,-8-2-10,0 2-11,-4 3-4,-2 1-8,-6 0-17,-6 2-17,-5 4-18,0 4-20,-6 1-8,-5 3-21,2 4-29,-3 3-28,1 3-25,0 4-24,-1 3-31,1 2-24,2 2-21,5-3-112,6 2-122,2 0-92,7-1-95</inkml:trace>
  <inkml:trace contextRef="#ctx0" brushRef="#br0" timeOffset="-59110.28">8829 1628 1651,'-10'0'12,"0"0"19,1 2 21,9-2 17,-15 0 20,7 0 11,8 0 6,-15-2 1,15 2-3,-10 0-6,10 0-8,0 0-7,-14 0-8,14 0-8,0 0-8,-10 0-7,10 0-6,0 0-6,0 0-6,0 0-3,0 0-4,-8 2-4,8-2 2,0 0-4,0 0 1,42 4-2,-10-4 2,13-4 4,16 2 2,28-5 4,6-2-4,6-2 6,3-2-3,4 0-4,5 0 1,3-4-4,0-1 0,7 1-1,-2 2-2,-5-3-2,-8 4 2,-4-1 0,-13 1-2,-8 2 3,-22 4-4,-14 1 3,-9 0 7,-8 3 13,-2-2-8,-4 3 1,-2 1-7,-3-2 6,-4 2-13,2 0-16,-5 1-30,-3-2-41,-3 3-48,-6 0-47,0 0-45,2 4-44,-2-4-68,0 0-154,0 0-10,0 0-109,0 0-92</inkml:trace>
  <inkml:trace contextRef="#ctx0" brushRef="#br0" timeOffset="-58814.49">10585 1278 1676,'-8'-4'51,"2"0"24,-1 1 17,3-1 18,1 0 7,3 4-4,-6-4-10,6 4-12,0 0-11,0 0-8,0 0-10,20-5-5,-8 5-7,5 2-6,2 1-3,2 1-6,5 1-3,0 1-4,-2 2-3,0-1-6,-2 6-1,3-2 2,-7 0-4,4 2-1,-7 2-1,-1-2-3,0 2 2,-6-1 4,-4 1 3,-3 1 5,-1 1 0,-5 0-3,-3 3-3,-6-1-2,0-1-6,-3 0-24,-7 0-25,1 1-35,0-5-37,0-1-41,5 1-44,-4-7-75,4-1-138,4-4-265,5-2-168</inkml:trace>
  <inkml:trace contextRef="#ctx0" brushRef="#br0" timeOffset="-58206.51">11240 1154 1916,'-6'-6'36,"-1"1"19,3-1 28,-3 3 22,3-1 15,0 0 9,4 4-1,-4-7-2,4 7-8,-7-5-10,4 1-19,3 4-12,0 0-8,-3-4-7,3 4-10,0 0-10,0 0 0,-2 15-2,4-5-5,0 2-4,-1-1-5,4 4 1,0 3-6,-3-1-5,0 0 2,2 0 0,-2 0 1,0 0-6,0-1 1,0-3-1,1 0-2,-3-3 3,1-1-2,2 2 4,-3-4 5,2 1 20,-2-3 15,0-1-6,0-4-8,0 0-4,0 0 0,0 0-6,0-27-5,0 13 0,0 1 1,0-3-7,0-2-5,2-1 1,-2 0-5,3 1 1,-3 2-7,1 0 3,-1 4 0,3-1-2,-3 2-10,2 0-4,-2 3-7,2-2 2,0 4-2,2 4 5,2-3-4,5 5 4,4 3 0,2-1-3,2 3 7,4 2-2,1 1 0,1-1 3,-2 1 8,0 0-3,-2-1-2,-2 1 1,1-3 4,-5 2 0,-1-4 10,2 1 29,-6-2 32,-2 2 36,0-4 21,3-2-13,-4-2-11,-1-3-12,0 0-10,-1-2-8,-1 0-9,-4-3-9,2-1-13,-2 1-21,-2-3-27,2-2-25,-4 4-18,2-3-29,-1 4-48,-1 0-32,2 2-43,0 1-57,2 1-50,-2-1-53,0 1-114,2 4-125,0-2 81,0 6-186,6-5-193</inkml:trace>
  <inkml:trace contextRef="#ctx0" brushRef="#br0" timeOffset="-57971.08">11860 977 1978,'11'0'60,"-11"0"33,8-4 21,-8 4 15,7-2 13,-7 2 7,0 0-9,6-2-12,-6 2-18,0 0-16,0 0-13,0 0-17,6 10-4,-6-1-6,0 4-8,-4 1 2,0 5-5,0 3-6,-3 4-1,-1 6 1,-1 5-6,-1 1-5,-4 8-14,0-3-31,2 5-34,-6-3-42,0-2-47,5 2-56,0-9-26,-1-4-27,4-1-28,5-8-53,-2-3-35,5-6-229,2-2-96</inkml:trace>
  <inkml:trace contextRef="#ctx0" brushRef="#br0" timeOffset="-57602.71">11898 1499 1571,'9'-10'6,"-3"1"12,-2 4 23,2-2 20,-1 2 14,2 1 14,-3-2 5,2 1-1,2 1-4,1-2-2,2 2-12,-1 1-8,3-1-2,-3 1-9,5 3-3,-2 0-4,0 3-4,4 3-4,-4-3-1,1 5-2,-2 1-2,2 1-1,-6 2 3,2 1-3,-4 2 3,-3 0 1,1 2-2,-6 0-2,-3 0 0,-1 0-5,-2 0 2,-1-1-7,-3-1-1,-1-2-3,0-1 0,3-2-3,-2-1 0,0-2 3,3-1-6,0 0 4,0-4 4,2 1-2,-1-3 3,8 0-2,0 0 1,-10-5-9,10 5 1,2-8-2,4 3-3,-1-1 1,7 1-6,1-4 3,2 1-6,5-1 4,1 1 0,1-1-10,-1 0-20,3 0-38,-1-2-55,0-2-60,2-4-89,1-2-194,-1 0-53,-1-2-135,-4-2-145</inkml:trace>
  <inkml:trace contextRef="#ctx0" brushRef="#br0" timeOffset="-57403.88">12371 1040 1799,'-12'-2'48,"4"0"22,2-2 16,2 2 11,4 2 1,0 0-12,4-9-3,2 3-11,5 1-7,2-4-8,1 4-2,5-3-15,2 1-37,-1-1-45,3-1-60,2 1-49,-3-1-56,3 0-129,-4-3-284,-2 0-117</inkml:trace>
  <inkml:trace contextRef="#ctx0" brushRef="#br0" timeOffset="-57207.3">12754 565 1794,'0'-7'81,"0"1"31,-3 0 24,1 3 18,2 3 3,2-8-14,-2 8-12,0-7-21,0 7-13,0 0-10,9 15-7,0-2-7,1 4-11,5 10-4,-1 3-1,6 9-6,-1-2-26,0 5-50,-2 0-58,-5-1-81,2 5-76,-10-3-194,-4 1-74,-2 2-157,-2 3-160</inkml:trace>
  <inkml:trace contextRef="#ctx0" brushRef="#br0" timeOffset="-55963.61">8049 2428 810,'0'0'184,"6"-2"-41,-6 2-37,0 0-11,0 0-9,7-3-4,-7 3 0,0 0-7,0 0 2,0 0-3,9-2 1,-9 2-8,0 0-1,0 0-6,7-2-8,-7 2-1,0 0-6,0 0-6,0 0-1,13-1-5,-7 1 1,-6 0 3,21-3 3,3 1 6,10-2 5,21-1 1,36-5-4,18-4-3,18-3-2,17-3 0,7-3-1,48-9 1,15 0 9,24-3-3,2-2-5,2 2-4,-1-2-5,-2 2 4,1 4-6,-11-1-1,-13 5-6,-16-1-2,-47 10-1,-11-1-3,-19 2-5,-17 1-7,-17 3-3,-21 4 0,-15 1-6,-13 1-8,-4-2-22,-11 4-42,-8 0-27,-8-2-33,-5 7-29,-4 0-36,0 0-41,-47-5-101,5 7-129,-18 3-62,-26 2-33</inkml:trace>
  <inkml:trace contextRef="#ctx0" brushRef="#br0" timeOffset="-55503.51">8529 2731 1634,'-40'16'84,"6"-7"-18,6-1-27,4-3-8,4 2 1,3-4 22,3 2 21,0-3 20,2 1 10,1-1 1,-1 1-7,5-1-4,1 0-10,-3 0-8,3 0-10,2 0-8,-2 0-8,6-2-6,-5 2-5,5-2-4,0 0 0,17-4-9,-1 2-2,14-6 5,19-2-2,36-7 2,18-5 1,18-7-1,15-1 8,38-10 15,21-4-6,22-2 7,17 3 7,1-1-10,-7 1-5,-1 6-1,-5 0 5,-10 5-2,-10 1-11,-16 5 3,-43 2-4,-13 6-1,-13 1-6,-16 1-3,-12 1 6,-24 6 16,-12 1 23,-13 1 21,1 1 17,-12 1 16,-1 0 6,-3 2 2,-5-1-1,-3-1-4,3 2-14,-5-1-10,-2 2-7,-1 0-16,-1 1-6,-1-2-8,1 2-15,-2-1-23,0 0-24,-3 2-25,-6 0-30,13-4-32,-13 4-27,10-2-26,-6 2-43,1-1-51,-5 1-41,8-2-48,-8 2-69,0 0-145,0 0-46,-11-10 55,3 5-199,0-2-214</inkml:trace>
  <inkml:trace contextRef="#ctx0" brushRef="#br0" timeOffset="-54316.07">14391 1006 779,'0'0'181,"0"-8"-32,0 8-18,0-5-7,0 5-5,-3-7 0,3 7-1,-2-5-9,2 5 5,0 0 2,-2-8 2,2 8-5,0 0-4,0 0-9,0-6-9,0 6-7,0 0-8,0 0-10,0 0-11,0 0-8,0 0-9,0 0-4,0 0-3,0 0-7,0 21-1,0-8-1,0-4-3,0 6-3,0-2 0,2 3-4,-2 3-3,2-2-1,1-1-3,-3 2 2,2-3-2,-2-2 3,0 0-1,0-1 0,0 0 0,0-5 1,0 3 11,0-5 26,0 3 28,0-3 28,0-5 22,0 9-2,0-9-14,0 0-9,0 0-9,-7-24-12,5 13-12,0-5-12,0-2-6,0-1-16,-2-7-4,4 6-5,-2-6-5,0 0-3,2 4 1,-3 0-6,3 4 0,0-1-2,0 4-4,-1-1 4,1 4-13,0 1 1,0 2-14,0 1-4,4 3 6,2 0-4,2 5 9,-8 0 1,30 9-6,-9-2 4,3 2 7,8 4-4,1 2 4,-1-2 2,4 3-2,-2 0 1,-1-1 0,2 0 3,-6 0-2,0-3 3,-5-1-2,0-1-3,-7-2 10,-3-1 0,4 1 5,-6-2 5,0-1 18,1-1 24,-4-2 26,-1 2 27,1-4 10,-2 0-14,-7 0-11,11-8-9,-6-1-8,-2 1-10,-3-3-7,1-2-7,-1-5-12,-1 1-15,-4-3-15,2-4-3,-3 2-10,0-2-9,0 3-9,2 3-6,-1 1-9,-1-1-20,0 3-20,-1 1-14,2 3-19,4 1-23,-4 1-18,-1 1-30,4 1-35,-2 0-33,0 2-20,2 3-23,2 2-32,0 0-112,0 0-89,0 0 49,0 0-73,0 0-48</inkml:trace>
  <inkml:trace contextRef="#ctx0" brushRef="#br0" timeOffset="-53986.4">15312 730 1625,'6'-3'74,"-6"3"16,8-5 19,-6 3 10,-2 2 8,8-4 4,-8 4-9,0 0-5,8-1-12,-8 1-8,0 0-14,0 0-14,0 0-14,0 0-5,8 7-4,-8 1-8,-2 3-1,0 8-5,-4 6-1,0 1-1,-6 11-2,0 7-4,-3 4 3,-6 18 3,-2 4-8,-1 2 1,1 1 1,-3 2-2,2-7-1,2-1-3,3-14-4,3-10 1,4-1-5,0-8 3,4-3-6,-1-6-9,2-2-13,1-3-11,0-3-4,2-1-16,2-3-22,0-3-32,2-3-46,2-2-48,4-5-39,-6 0-73,16-14-134,-4 4-199,2-2-137</inkml:trace>
  <inkml:trace contextRef="#ctx0" brushRef="#br0" timeOffset="-53299.48">15526 1619 1820,'-5'4'86,"5"-4"3,-11 0 2,11 0 10,-12-6 12,5 2 8,2-1 11,-2 0 10,1 0 0,0 0 5,2 0-8,-1 0-6,1 1-14,0-2-15,4 6-10,-5-9-11,3 5-3,0 0-18,2 4-9,-2-5-3,2 5-8,-4-6-9,4 6 0,0 0-14,0 0-4,0 0-4,0 0-5,0 0-1,15 15-4,-7-4 2,-1 2 1,1 1 3,-2 5 2,-1 0-9,1 4 3,-2 0-1,0 0-2,-2-1 0,-2 2 2,-2-3-3,0-1 2,0-1 0,-2 0 1,0 1 1,-2-3 4,-1-3-4,3 3 2,-2-6 4,1 0 3,1-1-1,-1-3 9,1 0 7,-2 0-8,0-2 9,2-2-3,-2 0 4,6-3 4,-10 4 9,10-4 0,-10 0-4,10 0-3,0 0-3,-10-4 2,10 4-5,-5-3-6,5 3-2,0 0-6,-6-5 0,6 5-5,0 0-6,0-8 1,0 8-1,0 0-4,11-7-2,-7 3 1,4 0-3,0 3 4,4-3 2,0 2-1,1 0-4,6 0 3,0 0-2,0 0 1,2 2 0,0-2 1,0 2-2,0-1 5,-1-2 2,-2 3-5,2-1 5,-6 1-4,1 0 0,-2-3 5,0 2 9,-1-1 16,0 0 27,-4-1 17,0 1 7,5-6 0,-5 1-1,3-4 6,-3 0-6,0-2-7,-1-3-5,1-1-8,-3-4-7,4 1-3,-3-1-5,-4 0-6,1 1-6,0 1-7,-3 1-20,2-1-27,-2-1-26,-2 3-45,2 1-37,-3 1-41,0 0-49,1 2-73,-3 2-79,2-1-106,-5 0-187,6 1 91,0 0-346,2-1-398</inkml:trace>
  <inkml:trace contextRef="#ctx0" brushRef="#br0" timeOffset="-48051.74">18607 1891 1723,'-24'0'267,"6"0"-120,0-2-44,4 1-26,4-2-3,-4 3 8,6-1 3,0 1-10,-1-3 3,9 3-8,-12 0-6,12 0-4,-13 0-5,13 0-11,0 0-3,-11 0-7,11 0-2,-4 3-9,4-3 0,0 0-4,-2 1-4,2-1 4,10 9 2,6-5 6,5 1 8,11-2 3,16 1 8,43-1 10,15-3-4,11-4 4,14-4 5,13 1 8,21-6 4,51-4 2,11-1 0,3-2 1,10-4-1,9 2-3,12-7-7,-1 4-4,-5-2-3,-6 4-1,-5 1-7,-13 0-1,-15 3-10,-17 2 0,-45 4 2,-16-1-8,-15 3-3,-19 0 13,-13 2 19,-21 1 15,-17 1 17,-11 2 12,-8 1-6,-2 0-4,-5 0-2,-3 3-7,-5-1-8,1 0-8,-2 2-7,-4-2-9,0 0-6,-2 0-14,0 2-11,-3-1-22,2 1-13,-3-2-22,-8 2-21,15 0-20,-9-3-29,-6 3-21,11 0-17,-11 0-14,9 0-19,-9 0-47,0 0-42,0 0-43,0 0-41,-28-5-86,11-2-150,-2 5 67,-6-3-246,-1-2-251</inkml:trace>
  <inkml:trace contextRef="#ctx0" brushRef="#br0" timeOffset="-46363.42">18774 1954 1948,'-6'5'-79,"6"-5"29,-4 5 20,4-5 13,0 0 26,-5 4 15,5-4 17,-2 3 9,2-3 13,0 0 5,-4 5 6,4-5 10,0 0 8,0 0 5,0 0 8,0 0 3,0 0 5,0 0 15,0 0 6,0 0 7,-8 1-1,8-1-1,0 0-10,0 0-2,0 0-13,-4-15-9,2 9-8,0-4-1,-2 1-9,0-4-9,0-5-5,0 0-8,0-7-4,0-3-8,-2-5-13,2-6-5,-1 0-3,0-1-7,0-5-5,0-3 4,-1-3 0,2 8-4,-3 3-4,1-3-1,2 6-2,-2 1-1,0 1 5,0 9 0,0-1-4,2 4 0,2 4-1,-2 2-5,2 0-1,-2 4 0,1 0-3,2 1-5,-1 0-5,-1 4-9,3-1-8,-2 1-4,2 1-6,-2 0 0,2-1-4,0 2 4,0 6-2,-2-10-5,2 5-4,2 2 0,-2 3-3,2-7 5,-2 7 8,0 0 3,0 0 0,18 7 7,-8 1-2,3 1 2,-3 0 4,2-1 2,-1 1-2,0 2 3,0-2 0,-3-1 8,0 2-4,-2-2-3,0-1 4,-1-1-1,0 1 3,-3 0 0,0-2 1,-4 0 10,-2 0-1,-4-3 1,2 1-1,6-3 4,-19 0-2,8-3 3,3 3-1,-3-4-3,0-4 0,0 0-3,3 1 7,-4-3-14,3 1-1,4-3-6,-1 0-4,4 3 2,-1 0 0,3-1 2,0 1 2,5 0-4,-1 0 1,2 1 4,0 3-2,2-1 1,2 3 3,-3-1-2,2 2 0,2 0 3,-3 0 1,1 2-5,-9 0 1,13 2-1,-13-2 2,8 4-4,-6-2 5,-2-2-4,0 0 1,-6 9-4,6-9 4,-14 5 3,9-3-1,-6-2-7,2 3-2,-1-3 4,0 0-6,10 0-3,-20-3-2,10 3-7,2-5-4,-1 3-3,1-2-16,3 3-23,0-3-33,2 0-38,3 4-18,0 0-19,0 0-22,0 0-79,19 0-161,-19 0-81,19 8-37</inkml:trace>
  <inkml:trace contextRef="#ctx0" brushRef="#br0" timeOffset="-45276.64">19418 1951 1411,'0'0'2,"-10"-2"19,10 2 13,0 0 19,0 0 18,0 0 17,-8-3 7,8 3 5,0 0 3,0 0-1,0 0-1,0 0-4,0 0 2,0 0-5,0 0-2,0 0 4,0 0-1,-12-2-4,12 2 5,0 0 17,0 0 0,0 0 12,0 0 9,0 0 14,-2-7-7,2 7-11,0-6-3,-2 1-3,2-3-3,0 0-9,0-4-5,0-1-3,-2-3-11,2-3-6,0-5-3,0-4-8,-2-5-11,2 2-7,-2-12-5,2-1-20,-2-2-1,0-4-3,0-4-5,0 3 0,-3-1-5,3 2-4,-5-1-2,4 1-3,-2 9-1,-1 1 1,1-1-2,-1 5-2,1 5 1,0 2-1,3 5-3,-2 0 1,2 5-4,-2 1-1,0 1-1,2 3 0,0 2-5,2 0-5,-2 2-5,2 0-3,-2 2-5,2-1-2,-2 1 1,2 2 1,0-1 3,-2 1 1,2 0 3,0 6 3,0-9 3,0 5-5,0 4 5,-2-8 3,2 8 0,0-7 3,0 7-2,-2-4 0,2 4 1,0 0-4,0-7-6,0 7-3,0 0-9,0-7-10,0 7-6,0 0 3,0 0-4,0 0 4,0 0-4,0 0-4,0 0-9,0 0 2,2-6-7,-2 6 1,0 0 3,0 0 6,0 0 2,0 0 10,0 0-3,8 16 10,-6-12 8,0 0-4,-2-4 3,6 5 8,-4-1-3,0 0 7,-2-4 1,3 3 2,-3-3 2,0 0 5,3 6 0,-3-6 2,0 0 3,0 0-3,-8 6-4,8-6 6,-14-1 3,14 1-3,-14-3-1,3 1-8,3-1-2,-1-1 1,-1-2-2,3 0 3,1 1-4,2-1 0,0-2-3,0 3-3,2-2 1,4-1-2,0-1 1,2 2 2,0 2 2,4-1 0,-1 2-3,4 0 3,1 1 0,-5 3 1,4 0 3,0 2-4,1-1 7,-5 1-3,2 2-2,-3 0 6,0 1 0,-3 1 4,-1 1-2,0 1 2,-4-1 4,0 0-1,-3 0 0,-1-1-2,0 0 0,-2-1 0,2-1 3,-4 0-2,2 0 4,0-4-3,-1 1-2,0-1-2,9 0-8,-14-3-16,5 1-22,2-4-9,0 1-29,3-1-27,2 1-48,0-3-46,0 0-63,4 1-152,0 0-238,0 2-160</inkml:trace>
  <inkml:trace contextRef="#ctx0" brushRef="#br0" timeOffset="-44233.14">20394 1777 1672,'-8'0'-70,"8"0"26,-12 3 22,12-3 7,-12 0 29,12 0 14,-8 2 20,8-2 16,-6 3 12,6-3 9,0 0 4,-8 2 8,8-2 7,0 0 5,0 0 3,0 0 5,0 0 3,0 0 2,-11-5 11,11 5 4,0 0 10,0 0 5,0 0 5,0 0 5,-9-5-16,7 0-12,2-2-16,-2-2-12,0-2-7,0-4-11,-3-5-1,3-2-15,-2-3-7,-2-10-6,1 0-16,-2-6-5,-1-5-2,0-5-7,0-1-8,-1-3-3,-3-21-7,-3-4-5,0-6-2,1 1-3,-2-1 1,0 0-6,-1 0-6,0 4 0,0-2-6,-1 1 2,4 3 2,-3 2 1,4 7-2,3 17 0,-1 8 2,5 5 0,-2 5 1,1 0-1,0 8-1,1 3 3</inkml:trace>
  <inkml:trace contextRef="#ctx0" brushRef="#br0" timeOffset="-43599.02">21233 1591 1607,'0'0'-20,"0"0"31,-4 3 17,4-3 20,0 0 18,0 0 21,0 0 15,0 0 5,0 0 11,0 0 1,-16-10 7,16 10 2,0 0-3,-5-3 3,5 3-3,0 0 2,0 0 0,-7-2-3,7 2 0,0 0 4,0 0 0,-2-6-3,2 6 1,0 0 4,-2-7-4,0 3 3,2 4-5,-2-10-3,0 3-5,-1-3-7,1-2-7,2 1-6,-3-7-3,2-4-6,-3-2-6,2-5-10,-1-2-6,0-5-4,-1-2-9,0-4-3,-2-7-4,2-5-5,0-5-8,-2-19-1,0-2-6,0-4-4,-3 3-2,1-5-3,1-4-4,-2-5-1,-1 0-2,2 0-5,-1 0-1,-4 5 1,5 4-2</inkml:trace>
  <inkml:trace contextRef="#ctx0" brushRef="#br0" timeOffset="-42667.1">22260 1603 1703,'-6'-2'-33,"6"2"19,-11-3 20,11 3 20,-6-2 21,6 2 15,-8-2 7,8 2 8,0 0 5,-10-3 6,10 3 4,0 0 3,0 0 2,-6-3 4,6 3 4,0 0-1,0 0 10,-8-2 10,8 2 12,0 0 22,0 0 7,0 0 9,-4-3 13,4 3 6,0 0 0,0 0 0,-2-8-37,0 4-15,2-5-15,0-1-13,-2-3-12,2-3-14,0-4-7,-2-6-10,-4-3-6,6-5 1,-3-3-13,-1-5-10,-1-8-9,-1 0-11,0-5-3,-1 5-5,1-2-2,0 4-2,2 8-2,-2 2 1,0 4-1,0 8-4,4-1-6,-2 6-14,2 1-24,-2 3-24,1 2-27,2 2-27,-1 2-36,0-1-30,-1 2-40,0 3-32,2 1-4,1 6-23,-6-2-41,-1 1-91,-1 1-170,-5 0 92,-1 1-212,-7 1-197</inkml:trace>
  <inkml:trace contextRef="#ctx0" brushRef="#br0" timeOffset="-42145.28">20770 1385 1868,'2'-8'-15,"0"2"29,-2-1 24,2-1 24,0 0 31,-2 4 20,0-5 13,2 4 7,-2-1 5,1 0-2,-1 6-9,3-8-9,-1 4-6,-2 4-15,0-8-14,0 8-5,0 0-18,4-2-8,-4 2-5,0 0-8,0 0-3,7 18-2,-3-1-1,0 6-9,1 4 6,-1 9 2,0 4 3,2 4-7,-1 3 3,1 3-4,-4-6-1,2-2 5,-3 0-1,2-3-2,1-2-2,-2-4-5,1-5-2,0 0 2,-1-5-5,0-2 3,-1-4-8,-1 1-17,5-5 0,-3 0-9,-2-2-18,2-4-41,-2-2-58,0-5-55,-2 3-59,2-3-80,0 0-151,-7-20-14,4 6 59,-5-1-130,2-6-64</inkml:trace>
  <inkml:trace contextRef="#ctx0" brushRef="#br0" timeOffset="-41613.75">20736 1078 1663,'-13'-12'70,"0"5"3,0-1 3,3 2 8,2 1 9,-2-1 8,2 2-7,0 1-8,0 1-13,-3 0-9,0 2-9,-2 4-5,-1 1-7,-6 5-3,2 4-6,-6 6-2,3 6-4,-3 13-3,2 2-1,-6 22-4,5 5 2,3 6 0,8-1-6,2 6-1,8-12-4,2-6 5,8 17-3,4-2 1,8-1 0,5-5-1,3-2 1,3-7-1,3-5 1,-3-14 1,-1-8 2,0-5 5,2-5 12,0-7 2,-1-2 4,3-5 5,0-6 4,0-6 6,7-2-5,-1-7 3,2-7-1,0-9 4,9-12 1,-2-9-5,-7-9-4,-4-8 2,-4-7-2,-10-6-8,-4-4 0,-7-2-8,-10-1 0,-9 2 9,-4 7 2,-4 2-2,-10 7-6,-3 4-3,-6 7-2,3 13-6,2 9-6,-4 2 0,-2 7-3,-6 6-5,2 8-5,-4 4 1,-6 7-12,-6 7-15,-18 12-21,2 8-25,6 8-13,3 13-21,4 5-26,8 10-26,3 6-36,12 5-37,4 2-34,6-3-94,7-1-160,11-13 73,2-7-132,4-8-75</inkml:trace>
  <inkml:trace contextRef="#ctx0" brushRef="#br0" timeOffset="-41196.56">20744 2470 1952,'4'-3'241,"-1"-3"-19,2 2-26,-3 0-14,0-1-25,-1-1-17,4 2-14,-3-1-33,0 0-41,0 3-57,-2-3-85,0 5-103,2-3-94,-2 3-196,0 0 13,0 0-154,0 0-121</inkml:trace>
  <inkml:trace contextRef="#ctx0" brushRef="#br0" timeOffset="-41014.65">20816 2632 2126,'-6'4'171,"6"-4"-19,0 0-13,0 0-10,0 0-18,-13-2-8,13 2-21,0 0-37,-7-3-44,7 3-69,-4-2-94,4 2-121,-6-6-194,6 4 31,0 2-106,0 0-55</inkml:trace>
  <inkml:trace contextRef="#ctx0" brushRef="#br0" timeOffset="-40860.04">20805 2692 1988,'5'3'188,"-5"-3"-17,0 0-1,0 0 7,0 0-2,0 0-17,0 0-12,0 0-19,0 0-41,0 0-73,0 0-118,0 0-159,-9-13-262,9 13 39,-2-7 70,2 7-127,-5-8-48</inkml:trace>
  <inkml:trace contextRef="#ctx0" brushRef="#br0" timeOffset="-38732.92">10749 6360 1476,'0'0'-29,"0"0"17,0 0 9,10 0 16,-10 0 19,0 0 15,0 0 19,8 3 10,-8-3 16,0 0 12,5 2 9,-5-2 8,0 0-7,0 0-8,9 1-6,-9-1-10,0 0-9,0 0-7,6 4-5,-4 0 4,1 1-5,4 0-1,-1 2-1,2 2-6,1 2-4,0 2-3,2-2-3,-1 0-5,0 0-5,1 1-4,-1 0 5,1-3-3,2-1 7,-2-1 19,2-1 14,-1-2 20,3-6 5,4-4 2,5-5-11,3-9-3,9-8-3,14-14-7,3-9-4,7-9-10,1-8-5,8-6 0,2-6-5,5-6-7,3-3-4,-1-1-6,-3 3-3,-1 5-2,-7 3-7,-7 11 0,-8 7-1,-5 4-6,-11 19 0,-11 4 1,-1 10-2,-6 2-3,-2 3-6,-2 2 2,-1 1-5,-3 3-2,1 4-3,-2-3-14,-1 4-7,0 0-15,-1 1-18,0 1-5,-3 1-5,2 1-7,0 2 5,-6 2 8,11 0-10,-11 0-14,9 4-13,-3 0-17,0 1-25,-2 5-24,-1-3-34,1 8-48,-4 3-45,-2-1-100,-5 3-130,-1 6 39,-5 1-164,-2 3-138</inkml:trace>
  <inkml:trace contextRef="#ctx0" brushRef="#br0" timeOffset="-38284.5">10888 6913 1984,'-10'-2'94,"2"0"-8,0 2-9,8 0 1,-12-2 2,5 2-1,4-1 1,3 1-2,-9 0-10,9 0-4,0 0-4,-9 0-7,9 0-6,0 0-6,0 0-1,0 0-2,0 0 14,0 0 12,0 0 8,0 0 11,0 0 11,28-11 5,-16-4-1,6-2 1,11-12-4,13-14 7,8-10 1,9-10-5,8-2-3,10-8-6,9-7-11,29-19-8,9-5-8,1-8-7,1-6-3,-5-6-7,-1 3-7,-4 8 0,-7 7-6,-24 27-2,-12 10-2,-9 10-2,-9 9-1,-11 6-12,-9 13-3,-9 5-13,-6 8-20,-5 1-12,-1 3-15,-3 2-20,-4 7-13,-2-1-22,0 4-10,-5 2-24,0 0-29,0 0-30,-10 19-35,4-6-26,-1 5-28,-5 3-69,-2 5-107,-2 3-11,-6 8-149,-1 1-121</inkml:trace>
  <inkml:trace contextRef="#ctx0" brushRef="#br0" timeOffset="-37969.11">10926 7056 1791,'-50'30'112,"5"-5"-3,5-4-8,6-6-4,4 1 9,5-5 12,3 0 0,6-6 0,5-5-8,7-3-5,8-9-2,9-8-3,17-18 5,20-23 2,14-11-9,12-6 7,32-25 8,12-4 0,12-4-8,7 0-9,1-3-9,-4 3-12,-5 2-6,-8 10-8,-31 21-9,-8 9 1,-10 5-10,-11 12-9,-13 8-12,-10 9-11,-10 11-27,-5 3-32,-10 6-26,-5 3-21,-4 5-17,-2 1-15,-4 2-21,0 2-29,0 2-35,0 0-40,0 0-79,-12 9-119,5-5-32,1 0-169,1 2-147</inkml:trace>
  <inkml:trace contextRef="#ctx0" brushRef="#br0" timeOffset="-36033.55">5751 10094 3270,'6'2'40,"-2"-2"-22,2 0 18,-6 0 13,0 0 24,0 0 9,15 0 2,-15 0-7,0 0-10,7 2-3,-7-2-11,0 0 1,0 0-11,0 0-4,11 0-7,-11 0-11,0 0-12,0 0-28,8 0-15,-8 0-20,4 0-24,-4 0-27,0 0-38,0 0-38,0 0-40,8 0-24,-8 0-44,11-2-125,-4 0-57,-2-2-161,4 0-129</inkml:trace>
  <inkml:trace contextRef="#ctx0" brushRef="#br0" timeOffset="-35508.29">9480 8906 1785,'0'5'82,"0"-5"9,0 0-1,-4 4-1,4-4 16,0 0 14,-5 4 7,5-4 4,0 0-4,-4 4-8,4-4 2,0 0-5,0 0-8,0 0-5,0 0-4,-4 4-8,4-4-13,0 0-6,0 0-4,0 0-8,0 0-2,0 0-10,0 0-4,0 0 1,0 0-7,0 0-8,0 0 1,0 0-4,0 0 0,0 0-9,0 0-16,0 0-21,0 0-21,0 0-25,0 0-31,2 8-36,-2-8-36,0 0-37,4 3-29,-2 1-42,-2-4-104,3 5-81,-3-5 32,4 10-117,0-3-49</inkml:trace>
  <inkml:trace contextRef="#ctx0" brushRef="#br0" timeOffset="-35333.8">9690 9531 1687,'-2'4'119,"2"-4"-12,0 0-11,0 0-11,0 0-9,0 0-7,0 0-7,0 0-10,-11-15-22,8 10-27,1-4-32,0-1-42,0-1-55,0-6-77,2-1-143,-4-1-202,2-3-51</inkml:trace>
  <inkml:trace contextRef="#ctx0" brushRef="#br0" timeOffset="-35074.15">9783 8494 1635,'0'0'74,"0"0"9,0 0-2,0 0 7,0 0 6,-4-8 2,4 8 7,0 0 4,-2-7 3,2 7-2,4-6-9,-4 6-8,2-5-6,-2 5-12,2-6-4,-2 6-5,2-4-7,-2 4-6,0 0-5,0 0-12,4-5-20,-4 5-22,0 0-26,0-7-39,0 7-38,0 0-44,0-5-42,0 5-85,-2-5-132,2 5-262,-4-11-172</inkml:trace>
  <inkml:trace contextRef="#ctx0" brushRef="#br0" timeOffset="-34780.79">9939 8095 1950,'-6'7'34,"-1"1"16,3-5 13,1 3 8,2-3 18,1-3 6,-6 4-6,6-4-6,-4 2-4,4-2-9,0 0-7,0 0-4,0 0-5,0 0-10,0 0 0,0 0-6,0 0-6,0 0-4,0 0 0,4-15-5,-4 15-2,0 0-4,0 0 0,4-3-3,-4 3-8,0 0-17,0 0-23,0 0-27,0 0-30,0 0-38,0 0-45,8 0-48,-8 0-117,0 0-94,0 0-134,0 0-69</inkml:trace>
  <inkml:trace contextRef="#ctx0" brushRef="#br0" timeOffset="-33735.75">14421 8946 1764,'0'0'62,"-13"0"-4,13 0-13,-13-2-3,13 2-5,-11 0 2,11 0 3,-8-2 2,8 2-5,0 0 4,-9-2 0,9 2 5,0 0-4,0 0-4,0 0-2,-11-2-3,11 2-2,0 0 1,0 0-5,0 0-1,0 0-3,0 0-4,0 0-6,0 0-15,0 0-21,0 0-20,0 0-26,0 0-20,0 0-24,0 0-29,8 13-44,-8-3-87,0-1-316,0 2-88</inkml:trace>
  <inkml:trace contextRef="#ctx0" brushRef="#br0" timeOffset="-32716.65">16443 8471 1584,'0'0'-4,"0"0"19,1 8 15,-1-8 17,0 0 19,0 0 25,3 6 19,-3-6 17,0 0 9,0 0 9,0 0 7,0 0 6,0 5 3,0-5 2,0 0 7,0 0 3,0 0 0,0 0 3,0 0-1,-3 7-2,3-7-2,0 0-5,0 0-5,0 0-10,0 0-8,-7 2-15,7-2-10,0 0-9,-5 2-6,5-2-14,0 0-9,0 0-4,0 0-13,-4 5-5,4-5-2,0 0-12,0 0 0,0 0-4,0 0-6,-7 1-6,7-1-2,0 0 0,0 0-1,0 0-3,0 0-2,0 0 0,0 0-1,0 0 2,0 0 7,0 0 1,0 0-1,0 0 17,0 0-32,0 0 0,0 0-3,0 0 2,0 0-3,0 0 0,0 0 2,0 0-1,0 0-5,0 0-3,0 0 3,0 0-2,0 0 1,0 0-2,0 0-3,0 0 9,0 0-8,0 0 0,0 0-1,0 0 0,0 0-1,11-10 2,-11 10-7,0 0 7,0 0-9,0 0-4,0 0-5,0 0 0,0 0-9,0 0-3,0 0-4,0 0-8,0 0-8,0 0-6,19 4-5,-19-4-6,4 5-13,-4-5-11,5 4-15,-5-4-19,4 4-22,-4-4-20,6 1-29,-4 1-30,-2-2-43,4 2-38,-4-2-68,0 0-145,3-8-14,-1 1 40,2 0-266,1-4-250</inkml:trace>
  <inkml:trace contextRef="#ctx0" brushRef="#br0" timeOffset="-32393.09">17902 8226 2368,'0'5'105,"0"1"-7,0-6-4,0 8 4,-2-5 17,2-3 26,0 9 10,0-9 6,0 5-8,0-5-9,2 3-18,-2-3-9,0 0-11,2 7-12,-2-7-8,0 5-8,0-5-9,4 4-5,-4-4-7,5 4-4,-5-4-7,4 4-13,-4-4-15,6 1-18,-6-1-17,0 0-32,7 2-29,-7-2-33,0 0-50,13-9-57,-5 3-50,0-1-49,3-6-117,4 1-50,0-4 36,10-5-187,0 0-136</inkml:trace>
  <inkml:trace contextRef="#ctx0" brushRef="#br0" timeOffset="-32180.22">20369 7422 1760,'11'-2'109,"-1"-3"21,-2 4-1,-1-1-4,-7 2 0,9-2-9,-3 0-4,-6 2-8,8-2-11,-8 2-8,9 0-11,-9 0-17,6-2-17,-6 2-27,0 0-35,10-1-41,-10 1-47,0 0-54,0 0-68,14-4-134,-14 2-67,0 2-139,0 0-74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5T10:11:17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5778 7812 715,'-6'-2'53,"6"2"14,-13-6-4,9 3-8,-2-1 10,-3 2 8,1-3 9,5 3 8,-3-3 20,0 4 2,-2-3-8,1-2-3,2 2 6,-1 0 4,0 1-6,6 3-9,-9-6-8,3 3-11,2 0-9,4 3-7,-6-5-5,6 5-9,-7-2-8,7 2-2,0 0-8,-7-5-5,7 5-3,0 0 0,0 0-2,0 0-2,0 0 0,0 0-4,24 10-2,-11-8 1,4-2-2,4 3 1,3-3-3,4 0 1,7 1-1,7-1-2,7-1 1,10 1-2,7 0 2,27 0-1,4-3 0,0 0 1,8-1-1,4-1-2,8 0 2,15 0-3,9-2 3,14-4-4,8 2 1,36-6 0,8-1-1,13-3 13,13 4 1,7-4-3,-8 2-3,6-3 0,5 4 0,12 1 0,2-1-1,-1-1 0,-9 0-2,1 1-5,4 5 7,6-4 1,-4 2-4,-6 2 0,-3-1-2,6 0 5,0 1-3,0 0 0,3-4-3,-8 2 1,-3 0 0,5 0 1,6-3-2,-5 2-4,-6-2 5,-3 1-2,-5-3 0,3 3 2,3 1-7,-1-1 6,-1-4 1,3 3 1,-6 1-1,1-2 4,3-1-4,-1 1 3,-6 0-1,-9 1 2,-8-4-3,-6 3 3,-6-4 1,-8 4-1,-32 0 2,-3 0-2,-7 1 5,-10-1-1,-9 0-1,-10 2 2,-6-3 0,-11 1-3,-8 2-3,-10-1 4,-4 3-6,-19 4 2,-10 0 1,-1-1-1,-5 3-2,-7-1-1,-3 0 2,-1 2-3,-5-1 0,-5 3 4,-2 0 4,-8 0 3,2 1 6,-6-1 3,1 2 3,-4-2 1,0 2 3,-1 0-10,0 1 1,-2-2-2,1 2-5,-3 1 1,-2-2-6,2-1 2,-8 3-3,14-2 1,-14 2-5,10-1-4,-4 1 5,-6 0-6,9-2-9,-9 2-10,0 0-12,11 0-13,-11 0-17,0 0-20,0 0-21,0 0-23,0 0-33,0 0-36,0 0-47,0 0-98,-36-4-165,20 3-70,-1-4-77</inkml:trace>
  <inkml:trace contextRef="#ctx0" brushRef="#br0" timeOffset="2240.29">7176 7690 1481,'-2'-8'-55,"0"5"16,2 3 11,-6-5 20,3 2 27,3 3 11,-5-6 16,5 6 8,-4-4 8,4 4 6,-4-4 3,4 4-3,0 0-4,-2-5-5,2 5-6,0 0-8,0 0-9,0 0-3,0 0-3,0 0-4,0 0 2,0 0-3,0 0 1,0 0-4,-8 13 4,8-9-3,0-4-6,-2 8 4,2-8-2,-2 4 3,2-4 1,0 5 0,0-5 3,0 0-1,0 6 2,0-6 2,0 0 5,0 0 4,0 0 5,-3 6 13,3-6 8,0 0 8,0 0 15,0 0 2,0 0 17,0 0 9,0 0-2,0 0-11,-8-17-17,4 5-3,1 0-11,-3-8-10,-3-1-8,1-4-6,0-5-9,2-4 0,-5-11-16,-1-5-4,-1-20-14,0-4 2,-2-4-13,2 0-5,1-2-6,-4 6-8,6 2 7,-2 12-4,1 11 2,0 3-2,0 6-1,3 4 1,0 1 3,-2 5 3,2 5-10,2 3-3,2 3-5,0 1-15,0 3-13,0 0-14,-1 3-18,2 2 2,2 2 3,-1 1-3,2 4-9,0 3-13,0 0-8,0 0-12,0 0-8,0 0-10,0 0-7,0 0-6,3 18-11,3-9-33,-2-4-325,0 5-37</inkml:trace>
  <inkml:trace contextRef="#ctx0" brushRef="#br0" timeOffset="2923.75">8160 7464 1366,'0'0'-30,"0"0"12,0 0 13,0 0 19,0 0 11,0 0 11,0 0 0,-10 0-1,10 0-8,0 0 1,0 0-4,0 0-6,0 0 0,0 0 0,-2 5-1,2-5-3,0 0-1,0 0 4,0 0 4,0 0 4,0 0 8,0 0 11,0 0 13,0 0 9,0 0 8,0 0 8,0 0 4,0 0 1,0 0 0,0 0-1,0 0 0,0 0 0,0 0-1,0 0-3,0 0 9,0 0 2,0 0 8,0 0 9,0 0-6,-13-8-10,10 5-10,3 3-4,-3-9-9,-2 1-8,3-1-2,-4-6-7,2 1-10,-5-3-6,3-7-1,0-2-4,-3-8-4,-2-12-11,2-6-2,-4-24 2,-1-2-3,6-9-7,0-3 2,-1-1 1,-1-1-5,-1 1-2,-2 1-10,-1 2 3,-2 3-6,0-2-3,-5 4-7,-3 1 7,-4 2-4,6 2-7,-6 6 1,1 3 2,-2 5-10,8 12 3,1 10-4,3 3 5,3 5-6,2 5 4,0 2-2,1 4 1,2 3 0,1 1-3,2 4-7,-1 3-8,3-2-11,-2 2-16,2 4-15,-1 1-12,-1 0-2,5 0-1,-3 4 0,4 3-2,-4-2-4,4 2-4,0 0-8,0 0-10,-6 10-9,6-5-4,0 1-7,0 2-7,0-1-26,0 3-330,2-3-18</inkml:trace>
  <inkml:trace contextRef="#ctx0" brushRef="#br0" timeOffset="3775.12">8878 7485 1311,'0'0'-75,"3"3"12,-3-3 5,2 4 6,-2-4 11,2 6 7,-2-6 9,0 0 4,0 0 24,2 5-1,-2-5 13,0 0 18,0 0 17,2 4 22,-2-4 17,0 0 18,0 0 11,0 0 13,0 0 14,0 0 11,0 0 9,0 0-12,0 0-15,0 0-10,-2-21-3,0 13-11,0-3-17,0-2-4,-1-2-7,0-4-13,0-6-7,-1-4-4,-1-6-1,-3-11-12,0-8-7,-2-22-2,-4-5-6,2-8-5,-1-4-5,0-4 8,0-1-6,3-4 1,0-5-6,-2-7-3,2-6-3,0-4-4,-3-2-4,0-4 0,-2 3-5,-1 7 0,-3 2 0,-1 8 2,-1 2 0,-4 10-5,0 0 3,-1 7-3,-4 3 3,2 1-2,2 4-1,-4 2 0,2 3 1,1 2-4,1 3 5,3 5-2,1 1-3,6 12 3,0 5-4,2 5 1,2 1 6,1 6-3,0 2-1,0 1 3,5 2-4,-2 7 3,2-1 3,-1 5-1,2 1-3,1 1 0,0 6 3,0-3-6,0 2-1,2 5 5,-2-2 0,2 0-5,0 3 3,-1 2 1,0-1-1,2 0-2,-1 3-9,2-2-2,-3 0 4,3 1-7,0 6-2,-4-7-1,4 1-1,0 6-1,-2-5-2,2 5 0,-2-8 1,2 8 2,0 0-4,-2-8 1,2 8-2,0-3-4,0 3 2,0 0-3,-2-6-2,2 6 0,0 0-5,0 0-4,0 0-5,-2-8 0,2 8-6,0 0-5,0 0-6,0 0 0,0-6 0,0 6-14,0 0-9,0 0-10,0 0 1,0 0-15,0 0-14,0 0-11,0 0 1,0 0-19,6 15-21,-4-10-305,0 2 12</inkml:trace>
  <inkml:trace contextRef="#ctx0" brushRef="#br0" timeOffset="5510.02">10473 7271 1306,'0'4'26,"0"-4"30,0 0 23,-5 4 23,5-4 21,0 0 18,0 0 14,-4 3 0,4-3-4,0 0 2,0 0-11,0 0-1,0 0-10,-3 6-9,3-6-11,0 0-13,0 0-6,0 0-22,-1 6-8,1-6-17,0 0-5,1 8-9,-1-3 0,3 3-7,1 5 0,-1 4 2,2 2 3,1 8-3,-2-1 0,1 9-2,2-1-3,2 1 4,-4 0-27,7-2-30,-5 0-53,3-1-56,0-1-71,3-3-78,2-4-154,-7-3-81,1-5 82,0 0-106,-2-5-52</inkml:trace>
  <inkml:trace contextRef="#ctx0" brushRef="#br0" timeOffset="6366.16">10411 8552 1615,'-14'0'60,"8"-3"1,6 3 11,-16 0 24,10-2 27,6 2 15,-10-2 10,10 2 1,-11-2-19,11 2-3,-6-1-7,6 1-20,-7-2-7,7 2-15,0 0-13,0 0-7,0 0-9,-10 3-8,10-3-3,-5 10-7,5-2 0,0 1-4,-2 3 1,4 1-3,-2 0-3,0 4-2,0-1-1,3 1 1,-1 1 1,-2-4-4,2 0 4,0-1-6,0-2 0,-2 1 2,2-4-1,-2 0 1,0 1-1,2-2 10,-2-1 4,3-1 30,-3-5 3,0 0-6,0 0-4,0 0-6,0 0-9,-5-18 0,5 4-7,-2 2-6,0-6-1,2 1-3,-2-2-3,0-1-1,0 2 0,-1 1 1,1 2-6,0-3-1,2 5-3,-2 1 2,0 1 0,2-1-4,-2 3-4,2 1-2,0 1-7,0-1-3,0 2-3,2 1-1,-2 5-1,8-5 3,1 5 5,-9 0-1,24 5-1,-8 0 5,2-1-6,-2 2 6,1 1 2,4 1-2,-2 1-1,1 1 4,-2 0-5,0-3-7,-4 1 0,-2-2-4,3 1 2,-3-1-1,-2-2 5,-2 1-1,1-1 7,0-1 2,-3 0 2,0 1 15,0-3 14,-6-1 2,0 0-6,0 0-6,9-8 2,-9 8-1,-2-12 0,-3 2-8,3 1-1,-2-5 0,-3-1 3,2 2-6,0-1 3,-1 1-3,-1 2-5,3 1 4,0 1-19,2-1-25,-2 3-33,1 1-34,2-3-47,-1 5-60,2-2-50,0 6-7,6-4-22,-6 4-113,8-3-120,0 3 69,6-3-88,-2 1-46</inkml:trace>
  <inkml:trace contextRef="#ctx0" brushRef="#br0" timeOffset="6536.12">10840 8451 1535,'8'2'65,"-3"-2"19,-5 0 20,11 3 16,-11-3 16,12 2 3,-12-2-15,10-5-13,-2 3-13,3-3-10,2 0-8,0 0-13,1-2-30,2 0-36,-2-1-39,3 1-46,2 1-52,0-5-44,-2 3-60,2-1-153,-1-3-192,-2 4-84</inkml:trace>
  <inkml:trace contextRef="#ctx0" brushRef="#br0" timeOffset="6973.97">11254 8191 1588,'0'-9'76,"0"5"11,-2-2 8,0 2 22,2 4 14,0-7 2,0 7-4,0-8-15,0 8-13,4-10-9,0 7-10,3-4-7,2 4-9,-1-1-6,2 0-8,1 3-7,-2-1-5,1 0-6,-1 2-1,-9 0-5,16 2-4,-6 1-1,-4 1-1,-2 2-1,0 2-3,-4 1 5,0 1-7,-2 1-2,0 1-1,-2 1 0,0-1 1,-4-1-5,6 0-1,-4-1 2,4-1-5,-2 0-3,2 1 0,-2-3-2,2 2 0,0-3 0,4 1 0,-2 0-1,4-1 4,2 0 5,-1-1 4,8 0 2,-1 1 10,4-2 4,0-1-3,3 3 3,-4-3 1,4 3 0,-3-2 3,2 2 6,-4 1 5,1-1-2,0 4 10,-2-3-5,-3 3 3,-2-1 3,-1 3 7,-7 0-4,-2 3-5,-7-1-4,-3 3-2,-6 2-30,-2 1-36,-4 2-48,-3 2-47,-7-2-74,-5 4-93,-5-4-145,-17 6-136,-7 0 62,-4-6-196,-8-3-191</inkml:trace>
  <inkml:trace contextRef="#ctx0" brushRef="#br0" timeOffset="7861.53">7138 8470 1866,'-7'-6'-19,"3"4"13,0-2 21,4 4 25,-6-5 21,1 1 14,1-1 8,-1 2 6,0-2 14,5 5 0,-7-5 0,3 3-4,4 2-5,-6-5-7,6 5-6,-6-4-7,6 4-2,-5-2-10,5 2-8,0 0-8,0 0-6,0 0-8,-19 7-1,10 1-3,1 2-7,-3 3 0,3 2-3,-1 4 0,1 2-10,0 0 2,2 4 3,-1 2-2,6-1 1,1 1-3,1 1-1,3 0 2,5 0-2,1-3 2,0-1-5,3-3 6,2-3 1,4-1-2,-1-6 8,0-5 4,4-3 11,1-3 4,0-3 9,4-7-1,-1 1 12,1-6 2,-1-3-2,-2-3 0,-6-3-3,-1-1-6,-4-3-7,-7 0-3,-2 2-4,-5-3-3,-6 1-10,-5-1-8,-2 4-20,-4 3-30,-8 2-37,-4 7-20,3 4-42,-1 3-53,5 6-48,-2 6-50,2 0-87,1 1-180,4 4 74,0 0-122,8 4-102</inkml:trace>
  <inkml:trace contextRef="#ctx0" brushRef="#br0" timeOffset="9116.28">10666 9195 1481,'-8'4'-97,"3"-2"20,5-2 2,-6 2 9,6-2 8,-7 3 10,7-3 12,0 0 9,-8 4 5,8-4 4,-4 3 6,4-3-1,0 0 1,0 0 1,0 0 2,0 0-1,-9 2 4,9-2 2,0 0-5,0 0 3,0 0-1,0 0 3,0 0-1,-7 3 1,7-3 1,0 0-3,0 0 0,0 0-1,0 0 3,0 0-8,0 0 3,0 0 3,0 0 2,0 0-1,0 0 1,0 0 2,-5 2 4,5-2-1,0 0 0,0 0 7,0 0 6,0 0-3,0 0 6,0 0 1,0 0 7,-7 2 2,7-2-1,0 0 6,0 0 4,0 0-4,0 0 10,0 0 1,0 0 6,0 0 3,0 0 4,0 0 5,0 0 4,-9 1-2,9-1 4,0 0 0,0 0-1,0 0-1,0 0-3,0 0 4,0 0-2,0 0-5,0 0 5,-2 7-2,2-7 0,0 0 3,0 0 2,0 0-5,0 0 0,0 0 0,0 0-2,0 0-2,0 0-2,0 0-3,0 0 3,0 0 0,0 0-3,0 0 0,0 0-3,0 0-1,0 0-4,0 0-2,0 0-4,0 0 1,0 0-7,0 0-3,0 0-1,0 0 0,0 0-4,0 0 5,30-10 5,-15 5 7,9-4 4,0-2 5,10 0 2,9-6 8,3-3 7,22-10 0,2-1-2,6-1 1,3 0-4,2 2-5,0-1-3,-2 2-8,-7 4-4,-15 7-2,-12 3-4,-9 3-2,-2 0-3,-7 2-7,-3 3-2,-3 0 2,0 1-5,-4 0 1,0 1-6,-4-2-2,-1 4-6,-1 1-14,2-1-22,-6-2-23,3 1-22,0 2-21,-4 1-23,1-1-33,-1 0-30,-6 2-35,11 0-23,-7 2-10,-4-2-32,0 0-99,-4 9-115,-2-1-157,-1 2-149</inkml:trace>
  <inkml:trace contextRef="#ctx0" brushRef="#br0" timeOffset="9820.81">11443 9595 1732,'-9'12'-29,"-1"-3"26,0-1 19,1-3 26,-1 2 29,3-4 21,-2 1 11,-1 0 4,0-2-2,-2-2 0,2 0 0,0 0-7,-1-5-4,0 4-2,3-6-2,-3 2-8,1 0 1,2-5-7,-2 1-3,4-3-8,0 3-8,2-3-1,0 2-11,1-3-2,3 2-2,3-2-6,-1-1-2,2 1-6,4 2 3,-2-3-5,6 3-2,-2 2 1,2-2-6,3 2-1,0 3-1,2 1-7,3 1 2,-2 6 1,0 0-8,5 3 2,-3 6 1,2 4-6,-1 4 6,0 3-5,-4 5 11,-2 1 6,-2 2 8,-5 3 6,-4-4-8,0 1-3,-6 3 6,-2 4-4,-2 0 3,-4-2 0,-2 4-3,-2 1 7,1-5-4,-4-3 5,4-3 1,-1-3-6,2-5 7,-4-3 1,0 1 0,3-8-7,0 0 0,0-6-4,1 0 0,0-5-3,2-3-6,0 1 3,-1-7-7,3 2 1,1-1-3,1-1-1,2 1 6,-1-2 1,1 0 3,2 3-2,2-2-7,-2 1-1,4 1 1,0-1-3,2 1-2,5 0-3,2 5 3,1-3-5,5 3 3,5 1 1,0-2-2,8 3 1,3-2 5,0 2 7,3 0 4,0-2 2,0 2 12,0-2 6,0-1 9,1 1 9,-2-2 3,-3-2 6,-3 3 10,1-5 12,-5 2-1,-1-1 2,-1-3 2,-4-2-3,-2 1-6,0-2-2,-5-2-12,-1-3 0,-2-2-7,-5-2-12,0-2-17,-4 0-21,-4-2-30,0 0-32,-2-3-35,-3 4-49,2 2-53,-3 0-70,2 3-93,-6-4-106,6 4-235,-2-4 90,1 0 78,3 2-332,0-5-340</inkml:trace>
  <inkml:trace contextRef="#ctx0" brushRef="#br0" timeOffset="10654.06">12740 7214 2133,'-3'-4'-103,"-1"1"23,0-1 20,4 4 30,-7-8 30,2 3 21,3 2 28,-3-2 15,2 1 12,3 4 16,-4-8 11,1 4 7,3 4 2,-3-7 6,1 3-2,2 4-5,0 0-6,-6-6-11,6 6-8,-1-4-14,1 4-7,0 0-15,0 0-9,0 0 3,0 0-7,1 23-3,5-9-2,-1 1-6,2 6-3,1 1 5,2 5-6,2 5-11,-2 0-25,5-1-37,0 4-55,0 5-50,7 1-66,-4 0-49,1-3-171,-2 0-63,-2-4-119,-3-2-123</inkml:trace>
  <inkml:trace contextRef="#ctx0" brushRef="#br0" timeOffset="11456.91">12796 8398 1735,'-12'-8'2,"-2"0"22,6 0 22,2 0 16,-1 0 28,-2 1 10,6 2 18,-4-3 12,4 2 2,-2 2-3,-2-2-3,2 2-5,4-1-13,1 5-9,-6-6-12,2 2-11,4 4-14,0 0-5,-6-3-10,6 3-3,0 0-7,0 13-4,2-4 1,0 1-7,1 4 2,4-2-3,-4 3 0,4 0 0,3 0 2,-2 2 1,0-1 4,0-1-8,-1-2-2,1 0 3,-1-2-3,-1 0 0,-1-3-3,1 2 6,-2-2 1,0-2 9,0-1 15,-2 1 13,2-3 3,-2-1-4,-2-2-11,0 0-2,0 0-3,0 0-5,4-19-5,-4 8-3,-6-2-5,4-5-3,0 0-3,-2-1-3,2-3 0,-2 0-3,0 0-2,2 3-5,-2 2 3,0 1-4,3 0-2,-3 4-2,4 1-3,-2 0-6,-1 2-2,3 1-2,0 1-3,5 2 5,-1 3 0,-4 2 5,0 0-6,31 7 3,-15 1 0,1 1 2,2 0-1,2 2 1,3 1 2,-2 0-2,0-3 0,1 2 1,-3 0-7,-3-2 6,1-1 1,-6 0 4,4-1 6,-4-2-1,-1-1 0,0-1 11,-3 1 21,0-3 12,-2 2-3,-6-3-4,12-4-8,-12 4-2,6-9-4,-6 2-4,0-4-1,0-1-5,-4-2-5,-1-3-5,1-1-8,-3 1-2,1-1-6,0 4-6,-1-3-9,2 3-9,-1 3-21,0 0-26,4 3-29,-2-2-34,2 3-42,-2 1-51,4 0-15,0 6-25,-2-2-59,2 2-148,0 0-77,0 0 81,14 8-140,-8-6-114</inkml:trace>
  <inkml:trace contextRef="#ctx0" brushRef="#br0" timeOffset="11730.98">13507 8226 1789,'0'0'47,"0"0"12,0 0 17,0 0 16,0 0 15,0 0-2,0 0-8,0 0-7,0 0-11,0 0-8,0 0-4,0 0-6,0 0-6,0 0-6,0 0-8,12-10-2,-6 5-4,2 1-5,3 0 1,-2 0-6,5-1-1,-3-2-14,1 3-25,-1-1-26,-2-1-32,1 1-42,0 1-49,-1-2-94,-1 0-174,1 1-242,-2-5-169</inkml:trace>
  <inkml:trace contextRef="#ctx0" brushRef="#br0" timeOffset="12451.16">13851 7877 1663,'0'0'-88,"0"0"19,0 0 16,0 0 14,0 0 15,0 0 19,0 0 5,0 0 12,0 0 5,0 0 4,0 0 4,0 0 2,0 0 6,0 0 5,6-2 0,-6 2 10,0 0-1,0 0 3,0 0 1,0 0 3,0 0 1,0 0-1,0 0 1,0 0-1,0 0-2,0 0 2,0 0-2,0 0-2,0 0-2,0 0-1,0 0-1,0 0 0,0 0-1,0 0-1,0 0-3,0 0-3,0 0 0,0 0 0,0 0-5,0 0 2,0 0-3,0 0 2,0 0-3,0 0 0,0 0 5,0 0 0,0 0 4,0 0 1,0 0-1,0 0 2,0 0 0,0 0-3,0 0-3,0 0-6,0 0-1,0 0-2,0 0-1,0 0-4,0 0-6,0 0 1,0 0-2,0 0 2,0 0-3,0 0-1,0 0 0,0 0-2,0 0-4,0 0-2,0 0-1,0 0-5,0 0-2,0 0 4,0 0 1,0 13-2,2-5 6,2 2-4,-3 3 6,4 2 5,3 0 4,-4 3 1,2 1 0,0 1 6,-2-1-5,4 3 2,-1-2-4,0 1 4,-1-3-3,0-2-1,1 2-3,-1-2 0,-2-2-2,0-1 3,2 1 0,-3-3-20,0-1-24,1 0-13,0-3-21,-2 1-22,-1-3-29,-1 4-38,5-6-56,-5-3-64,2 5-120,-2-5-106,0 0-164,0 0-157</inkml:trace>
  <inkml:trace contextRef="#ctx0" brushRef="#br0" timeOffset="12823.35">12945 8981 1751,'-11'0'53,"11"0"12,-13 0 0,13 0 5,-12 0 12,12 0 13,-9 0 4,9 0-10,-3-5-9,3 5-6,18-13-3,5 1 2,9-4 0,12-1 7,22-11 4,4-2 0,6-1 4,7-1-7,0 2 1,1 2-13,-8 0 4,0 3-8,-5 3-10,-14 7-17,-11 1-24,-8 2-41,-1 4-60,-9 1-62,-2 3-65,-7 3-57,-6 1-181,-4 3-49,-6 3-129,-3 4-128</inkml:trace>
  <inkml:trace contextRef="#ctx0" brushRef="#br0" timeOffset="13217.55">13633 9265 1927,'-11'3'104,"5"-2"-3,0-1 4,6 0 10,0 0 9,-14-5 5,14 2-9,0-4-12,2 0-12,4-3-2,4 1-12,2-1-3,3 0-3,2-1-3,2 2-8,-2 1-8,0 2-5,0 1-6,-2 3-5,0 4-6,1 1 1,0 5 6,-4 3 0,-2 6-3,1 3 3,-2 2-2,-5 4 1,-2 2-1,-6 0-3,2 3 4,-7 3-6,1-2 2,-5 1-2,1-3-3,-2-2 5,4-4 1,0-4 3,-2 0 12,4-5 4,0 0 5,1-2 5,0-1 4,4-2-4,-1-1-3,1-3-8,3-2-8,0-4-5,17-3-6,-2-4-3,5-2-5,10-4-2,3-4-2,7-1 0,2-2-33,1-4-68,3 2-68,11-10-78,-7 6-92,-8-1-94,1 3-209,-6-3 39,0 0 77,0-1-241,10-14-233</inkml:trace>
  <inkml:trace contextRef="#ctx0" brushRef="#br0" timeOffset="13839.58">15450 6968 1921,'0'0'-13,"0"0"35,0 0 28,0 0 24,0 0 21,0 0 21,0 0 6,0 0-8,0 0-11,0 0-10,0 0-8,0 0-16,8 4-8,-6 0-8,3 4-5,-3 1-1,0 6-4,2 1-1,3 6-5,3 1 0,-2 4 1,3 5-4,1 1-2,7 5-2,-1 3 7,-1 4-6,1-2-31,0 0-52,0 1-72,10 14-83,-11-12-124,0-7-200,-4-6 71,-1-2-124,0-1-84</inkml:trace>
  <inkml:trace contextRef="#ctx0" brushRef="#br0" timeOffset="14501.04">15702 8307 1618,'-13'-4'83,"4"1"3,-3-3 7,-3-2 15,4 3 30,0-2 27,3 3 17,0-1-3,2 2-13,-3-2-13,2 2-19,7 3-13,-10-6-12,6 4-21,4 2-9,0 0-15,-13 0-10,13 0-5,-2 8 4,-1-2-10,6 4-7,-3-1 2,2 2-4,0 0 3,1 6-12,3-4 6,-4 2 5,2-3 0,0 4-1,-2-2 0,2-4-4,-1 2-6,-1-2 1,0-3 3,-1 2 2,3-2 16,-2-1 20,-2-2 9,2-1-7,-2-3-6,0 0-4,0 0-9,0 0-3,-8-17-8,7 5-1,-1-5-3,2-3-6,-2-2-6,2-4 0,2-1-3,-2 1-3,0 2 1,2 2-5,-2 3-1,1 2-2,3 1-1,-4 1-5,2 4-4,-2-1-6,4 5-1,0 1 2,4 2 0,0 4-1,8 4 4,-2 4-3,5 1 3,3 2-2,0 3 2,4 1 0,0 2 2,0-2 1,3 2-2,-2-3 1,-3 0 5,-4-3-6,0-2 5,-6-2 5,2 1 15,-4-2 23,1-3 4,-3-1-3,-1-4 0,0-3-3,-3 1-2,0-4-7,0-3-1,-4 0-4,-2-6-4,0-2-4,-2 0-6,-2-6-16,-2 2-16,2-2-19,-2 4-19,-1 1-14,2 3-23,1-1-29,0 4-56,0 2-59,2-2-69,0 7-47,0 1-36,2-1-142,0 7-36,4-5 65,-4 5-198,10-2-190</inkml:trace>
  <inkml:trace contextRef="#ctx0" brushRef="#br0" timeOffset="14738.02">16239 8006 2036,'0'0'90,"3"-6"15,-3 6 15,2-5 28,-2 5 26,0 0-1,4-4-10,-4 4-17,0 0-16,0 0-23,0 0-14,0 0-6,0 0-9,13 15-9,-11-6-8,4 8-6,-1-2-6,1 3-8,0 3 1,0 3-3,2-2-4,0 2-1,0-1-35,-2 1-34,0-1-39,-1-4-51,-1-2-50,2 2-65,-3-4-55,1-5-120,-2 2-122,-2-3 72,0-4-118,0 1-83</inkml:trace>
  <inkml:trace contextRef="#ctx0" brushRef="#br0" timeOffset="14902.33">16229 8231 1701,'-10'-7'78,"3"1"16,0-1 11,3 3 17,0 0 2,4 4-6,0-9-18,0 9-13,8-11-7,4 6-8,0-3-11,5 3-23,0-1-38,6-2-45,1 0-47,5 1-53,5-3-53,-6 3-89,-1-2-157,0-1-90,1 0-37</inkml:trace>
  <inkml:trace contextRef="#ctx0" brushRef="#br0" timeOffset="15109.74">16754 7850 1640,'-2'-7'122,"2"0"12,-2 2 13,2 5 13,-2-7 13,4 1-5,-2 6-19,0-6-18,0 6-18,0 0-20,0 0 1,0 0-14,15 19-5,-9-6-10,2 3-3,2 6-9,2 2 2,0 6-17,1 3 3,2 1-24,-4-2-32,1 2-42,-4 1-53,4 0-77,-8-7-85,0 0-193,-2 1-44,-2-3-170,-4-2-173</inkml:trace>
  <inkml:trace contextRef="#ctx0" brushRef="#br0" timeOffset="15366.52">16121 8676 2193,'-25'0'129,"5"0"-9,6-3 13,3 3 11,1-2 15,2 0 0,8 2-18,0-5-20,12-1-11,5-2-10,8-1-12,14-2-15,8-4 1,24-7-15,5 1 1,1 4-9,-2 0-11,-13 4-26,-7 3-40,0-1-36,-5 1-51,-8 2-62,3 3-74,-13 1-108,-2 0-193,-5 1 62,-3 3-175,-6 1-158</inkml:trace>
  <inkml:trace contextRef="#ctx0" brushRef="#br0" timeOffset="15913.38">16544 9069 1857,'-23'10'46,"4"-7"6,2 1 12,2-1 26,3-3 19,-2 0 18,5-3 6,-2 2 7,0-2 1,3 0-7,2-3-9,-1 1-13,-1-1-14,5-2-14,3-2-4,0 2-15,3-2-5,3-2-1,3 1-2,1 0-13,0 0-8,6-2 2,0 4-8,1 1-4,5-1-1,-2 2-4,2 3-5,-3 1-3,2 3-6,0 3 5,3 1-5,-1 7-1,-4 2 4,0 6-6,-3 4 8,-2 2 0,-4 5 2,-6 0-4,-4 3 1,-4 5 3,-4 2-5,-8 7-8,-4-2-3,-4-2-3,-7 10 5,1-12-2,2-10-2,1 1 5,1-8 2,1-5-3,2 0-1,0-6 8,0-3-4,6-3-2,-3 0 5,3-7-5,3-2-3,1-3 6,2-3-5,3-4-1,2-2 0,2-1-1,0 1-3,4-4 5,0 4 5,6 0-4,-2-1 10,4 1-7,2 0 5,3 1 14,4 2 5,4 0 8,3 2 6,5 2 8,1-1-4,0 5 4,3-1-4,1 2-3,2 2-3,-2 2-4,0 0-5,-2 0 4,2 1-8,-2 1-48,-4 0-51,-2 0-56,-5-1-74,1 1-92,-8-1-90,2-1-184,-4-2 33,3 0-259,-2 0-284</inkml:trace>
  <inkml:trace contextRef="#ctx0" brushRef="#br0" timeOffset="16082.07">17302 9317 2198,'0'0'147,"3"-6"1,-3 6 0,2-7 14,-2 3 12,0 4 6,0-7-12,0 7-14,0-8-17,0 8-17,0-7-37,0 7-51,1-5-52,-1 0-92,0 5-111,5-12-151,0 6-187,-5 0 72,0 1-216,0-2-198</inkml:trace>
  <inkml:trace contextRef="#ctx0" brushRef="#br0" timeOffset="17090.11">19160 6599 1874,'-11'-7'39,"5"5"20,0-3 5,2 1-2,-1 2 4,5 2 1,-9-4-4,9 4-8,0 0-9,0 0-3,-10 15 4,8-1 1,4 6 4,0 6 0,4 6 1,0 4-5,8 8-3,-2 2-5,3 0-1,4 2-4,3 13-5,-1-11 1,-5-4-5,1 1-43,-2-4-57,-4 0-72,-1-4-78,-4 0-190,2-6-45,-4 0-102,-2-5-64</inkml:trace>
  <inkml:trace contextRef="#ctx0" brushRef="#br0" timeOffset="17695.64">19264 8004 1648,'-9'2'158,"-1"-2"-16,10 0-4,-15-2 0,9 1 26,0-2 31,6 3 0,-14-3-8,8 3-20,6 0-19,-8-2-15,8 2-19,0 0-16,-13 0-18,13 0-10,-5 9-5,5 2-5,0-3-4,0 4-7,3 5-4,-1-2-1,4 4-1,-4-1-6,5 0-10,-3 1-2,0-1 5,0-1-4,0-2-7,0 1 4,2-5 0,-4 0 1,0-1 7,2-1 9,-2 0 10,2-4 0,-2 0-3,-2-5-6,0 0-3,0 0-1,0 0-7,11-17-4,-7 2 1,-2-1-9,2-2 1,-3-1-2,5-10-2,0 2-1,-2 1-1,-2-3-3,3 3 0,-1 1 1,-2 4-4,2 2 1,-2 1-4,0 3-4,0 0-4,0 4-4,2 1-5,0 5 4,4-2 1,0 7 0,4 3 0,1 1 3,2 4 3,0 1-4,4 0 3,0 4 2,0 2 0,2-1-1,-4 0 2,3-2 3,-5 0-3,1-2 4,-3 0 2,-2-3 12,0-1 25,-2-4 5,0 0-4,0-4 5,-3-2-2,1-2-6,0-2-1,-3-1-3,1-3-1,-1-3-1,-1-1-6,-1-1 1,-4-3-20,2-1-22,-3 1-34,2 0-34,-2 1-43,0 2-44,1 1-57,0 3-77,2 2-73,-2-2-134,4 6-92,-2-1 54,4 1-269,3 2-301</inkml:trace>
  <inkml:trace contextRef="#ctx0" brushRef="#br0" timeOffset="17856.67">19852 7781 2318,'6'1'106,"-6"-1"9,13 0-10,-13 0 7,14-1 10,-6-5 2,0 3-14,4-3-17,3 1-4,0-1-10,4-2-26,1 3-30,0-2-58,4-1-67,-1-2-72,-1 0-79,2 3-169,-4-4-84,-3-1-160,-2 2-161</inkml:trace>
  <inkml:trace contextRef="#ctx0" brushRef="#br0" timeOffset="18033.71">20367 7395 1949,'5'-6'110,"-3"3"-9,0-1-13,-2 4-11,6-4-13,-6 4-6,0 0 8,12 10 5,-5-1 4,4 6-4,-3 5 0,5 2-6,-3 6-4,3 5-7,0 0-24,-5 1-35,-2 0-43,0 2-52,-1 1-59,-10-6-74,-1 1-159,-7-2-55,-1-4-107,-5-1-55</inkml:trace>
  <inkml:trace contextRef="#ctx0" brushRef="#br0" timeOffset="18814.13">19204 6945 1479,'-6'3'-14,"6"-3"32,-8 1 18,8-1 22,-9 1 20,9-1 18,-6 3 9,6-3 9,0 0 7,0 0 5,0 0 3,-11 0 2,11 0 7,0 0 10,0 0-1,-2-8-6,2 8-4,0-9 3,2 1-4,-2 1-2,1-3-6,-1-1-1,3-1-6,-3-3-5,0-6-14,0 1-7,0-6-19,-3-3-8,2-10-5,-3-3-7,-3-14-3,-1-18-8,-4-6-2,-8-6-5,4 1-8,-10-9-4,-3-6-2,-1-7-6,-4-7-1,0-7-6,-6 0-1,-1 3 0,2-1-4,-4 5-6,1 0 1,-1-1-24,0-3-1,3 0-5,0 4 0,2 3 3,4 5-4,-2 1 2,3 6 1,1 6 4,-3 5-8,7 8 1,-5 4 0,6 5 2,0 6-2,-1 5 9,6 11-4,5 11 4,3 4 3,-2 2-2,2 2 3,2 2 3,-1 2-3,2 6 3,3-4-7,-3 5-1,5 2 1,-2 5-8,0-3 2,2 2-6,1 2-3,2 1-1,-1 1-3,0 1-4,0 0-5,-2 1-7,5 1-3,-1-2 1,-3 5-16,3-3-16,0 0-19,0 2-22,2 4-13,-5-8-17,5 8-15,-3-2-12,3 2-5,0 0-27,0 0-74,-18 10-176,13-6-56,-4-1-29</inkml:trace>
  <inkml:trace contextRef="#ctx0" brushRef="#br0" timeOffset="22776.9">9803 4564 1526,'-6'-19'-42,"-4"2"3,4 0 16,-3-1 15,1 3 27,1 0 6,-1-2 11,-1 0 23,1 2 5,2-3-3,-3 3 0,2 2-3,1 0 3,0 0 0,0 1-11,2 4-3,-1-1-4,3 1-5,-2 1-7,1-1-8,-1 2-3,2 2-2,0 1-5,2 3-1,0 0-1,0 0-3,0 0-3,-2 24 3,6-7-2,0 7 0,1 4 0,4 10-2,1 5 3,0 10-1,10 20 7,3 7 2,0 6 0,6 6 4,8 6 1,-3 7 4,8 2 2,3 0 7,1-5 2,1-1 2,-1 1 6,1-5 1,-3-1 1,1 2 0,-1-2 0,-4-4 1,1 0-5,-3 0 2,-2-1-8,-3 0-5,-1-3 2,-2-3-4,-3 0-1,-1-5 1,-5-5-2,0-2 3,-2-3 1,-3-3-1,-2-10 0,-4-10 0,2 2-2,-2-2-3,-2-8 1,1-4-2,-3-2-4,-1-7-1,1-1-5,-2-2 6,0-2-9,1-3 5,-1-3 2,-2-2-5,0 0 7,0-4 6,-1 3 6,2-2-5,-1-3-3,0 1 1,-2 0 0,2-2-3,-1-2 1,-1-4-8,3 8-3,-3-3-2,0-5-14,0 0-5,0 5-6,0-5-19,0 0-7,0 0-6,0 0-13,0 0-4,0 0-11,-8-18-2,6 16-2,2 2-3,-3-8 3,2 4 2,1 4 2,-2-8-9,2 8-5,-2-6-3,2 6-16,-2-3-18,2 3-20,0 0-32,0 0-70,-2-8-357,2 8-105</inkml:trace>
  <inkml:trace contextRef="#ctx0" brushRef="#br0" timeOffset="23649.54">12586 7170 1642,'0'8'10,"0"-3"14,0-5-1,0 9 8,2-4 5,-2-5 7,0 7 10,3-2 6,-3-5 0,0 5 1,0-5-2,0 0 2,0 7 2,0-7 2,0 0 6,0 0 8,0 6 7,0-6 10,0 0 4,0 0 9,0 0-2,0 0-16,0 0 6,0 0-7,0 0 0,-3-18-13,3 9 3,0-1 1,-2-1-1,0-4-8,0-4-7,-2-4 0,0-3-6,-3-9 0,1-2-6,-4-11-4,1-1-7,-8-22-3,1-3 3,-2 0-4,-1-7-11,-2-1-1,2-4-4,-3-1-2,1-7-5,0-5-3,-2-7 1,-1-8-1,2-4-2,-2-6 3,-1 2 0,-1 2-1,-1 4 0,-1 3-1,0 1 2,-1-2-3,-3-3-3,2 1-3,1-3-1,2-2 0,-1-1-2,3 6 2,-1 2-2,1 3-3,1 2 2,2 2 4,-5 3-7,4-1-4,2-1 2,-2 3 2,-1-2-5,-1 0 0,0 0 3,1 4 1,2 1-5,-6 5 2,2 5-7,-1 1 3,-3 5-2,-1 2 0,1 6 7,-3 1-3,3 5-6,0 1-1,0 3 8,0 5-7,-1 1 6,3 2-5,2 9 1,5 8 3,1-2-3,0 2 1,1 1 1,0 0-4,0-1 3,0 4-1,4 4-9,1 1 4,0 1 1,0 3 4,1 0-5,1-1-3,0 5 1,0 4-2,4-1-1,-3-1 0,0 4-1,3 1-1,0 2 4,0 2-4,1-3 0,0 5-4,1-1-1,-1 0-2,3 2 1,0 3-10,-1 0-6,2-1-11,1 3-10,-3-1-7,4 2-19,-1 0-12,2 4-5,0 0-7,-8-5 0,8 5-20,0 0-15,-2 13-9,2-2 4,0 2-12,0 6-6,2 6-13,2 3-363,3 5-56</inkml:trace>
  <inkml:trace contextRef="#ctx0" brushRef="#br0" timeOffset="25210.61">15463 7299 1508,'0'0'4,"0"0"22,4 0 19,-4 0 13,0 0 17,0 0 21,0 0 18,0 0 11,0 0 7,0 0 0,0 0-2,0 0 8,-17-13-2,16 9-3,-1-1-1,0-1 4,-2-1-4,2-4 0,-2 3-4,0-4-4,0-1-6,0 0-3,-4-4-7,2-5-5,-2-2-4,0-3-4,-1-5-7,-2-3 2,1-4-8,-3-7-4,1 2-2,-4-6 0,0-17-1,-3 3-2,-3-3-1,2-2-7,-2 1-4,-1-1-1,-3 1-6,0-3-2,2 3-4,-4-6-2,-1 1-8,-1-2-5,-4-4-3,-2-6-2,-1 0-4,0-5-4,-1 5 1,2 1 0,-3 0-1,5 2 0,-4 6-4,7 4-2,-3 3 1,2 4-3,-2 3 0,4 1-2,3 1-2,0 3 0,-1-2-3,6 10 3,4 3-4,1 0 2,-9-14-2,6-1-2,-4-1-2,5 11 0,4 3 0,-3-1-2,7-1 1,-5 0 0,3-1-2,1 2 0,1 0-1,1 3 2,1 10 1,-1-1-1,2 6 3,1 3-5,0 2 1,1 0 1,0 4-1,2 3 0,0 2 0,2-1 1,-3 4-2,1-1 3,2 4-2,-3 0 0,3 2-3,0 0-2,0-4 4,0 6-4,0-3 1,2 3-3,-2-1 2,0 0 1,0 0 2,-1 0-2,1 2 1,0-2 0,0 2 0,0-1 2,0-1-1,0 0 0,-2 3 1,2-2-1,0 0 0,-1-1 0,-1 3 1,1-1 0,1-1 3,0 1-4,0 0 1,0 1 1,0 1-1,0-3 1,0 5 0,0-5 1,2 7-2,-4-5 0,2 1-5,2 4-7,-2-6-3,2 6 0,0-5-2,0 5 2,0 0 2,-6-6 3,6 6 1,-1-4 0,1 4 3,0 0-1,0 0 4,-4-6 2,4 6 1,0 0-5,0-5-1,0 5-1,0 0-1,0 0-1,0-7-4,0 7-6,0 0-3,2-7-6,-2 7-16,0 0-7,9-4-1,-9 4 0,16 0-3,-5 0 2,4 3-10,0-1 3,1 5-3,4-1 9,0 1-4,0 2 3,-1 1 2,0 0 5,-5 0 10,-1-1-7,1 1 10,-4-3 1,-2 4 4,-4-1 6,-3 0 4,-1-2-3,-1 3-3,-1-2 3,-2-1-2,-4-1-1,2-1 7,-4 2 0,1-4 7,2-2-3,-1 1 5,-1-3 3,9 0-4,-19-4 0,8 0 2,5 0-1,-2-1-1,4-3 4,-5 3-6,9-3-6,-1 0-3,2 1 1,6-1 0,-3 3 2,4-2-1,-2 2 1,5 1 0,-3 2 0,-1 2-4,1-2 0,1 4-10,-3-2 1,-2 2-4,-1 2 4,0-1 5,-3 4-3,-3-2-7,-2 3-8,-1-3-13,-5 4-10,0-2-12,1-2-8,-1 1-15,1-2-19,0 0-1,0-1-54,2-6-84,8 3-163,-6-6-134,6 1-63</inkml:trace>
  <inkml:trace contextRef="#ctx0" brushRef="#br0" timeOffset="26249.68">9848 4509 1499,'-6'-4'-17,"-1"-2"8,0 3 0,2-4 21,-1 2 21,0-2 23,0-1 6,2 0 6,-2 0 4,2 1 7,0-3 2,0 1 3,0 2-4,-1-3-5,3 0-8,-2 3-6,2-3-7,-3 1-4,5-1-9,0 1-4,3-1-7,-1-2 0,4 1-5,1 0-7,3-1 0,-1 3-4,4-1-5,-3 2 0,2 3-1,1 1 0,0 2-4,0 0-2,-1 4 1,2 0-3,-4 5 0,0 0 0,1 0 0,-5 5 0,-4 1 4,-4-2-1,-2 7-1,-3-1 4,-3-1-2,-2 4-1,-4-3-1,-1 0 0,1-2 0,-2-2-1,2 0 1,-2-4 1,2-4-1,1 1-2,0-3 5,2-3-1,1-1-3,4-3-3,-4-3-6,4-4-6,4-4 4,2 0-4,2-1 2,2-1-1,4-3 2,2 1-1,4 0 1,0 2 2,1 0-3,-1 5 0,1 3 1,0-1 0,-3 7 0,-2-2 0,2 7 4,-10-2-1,10 8 2,-8 2 4,-2-1 1,-4 4 0,-2 1-1,-2 0 2,-3 1 4,-2-2-3,2-2 2,-2 1-1,1-2 3,-1-3-3,1-1 4,-2-5 0,4 2-6,0-6 5,-2 2-5,4-3-3,0-3-5,2-2-13,1 1-23,1-5-23,4 2-38,1 0-39,4-3-47,2 0-134,-1 0-225,-2-1-51</inkml:trace>
  <inkml:trace contextRef="#ctx0" brushRef="#br0" timeOffset="27771.27">11529 10936 2493,'-16'-6'88,"1"2"-21,2-1 25,0 3-2,5-2 10,-1 0 4,2 3-14,-1-1 0,2 0-7,0-2-5,6 4-4,-8-2-12,8 2-2,-9-3-6,9 3-10,0 0-1,17-10-2,9 3-12,22-4 2,41-7-3,21-6-3,15-2-2,19-4-3,49-9-5,17-3 0,19-5-4,9-4 1,11-2-2,13-5-2,9 1 3,-6 2 1,-11 3-3,-13 4 2,-18 5-3,-20 3-8,-22 3-16,-42 9-7,-20 3-5,-14 3-6,-16 3-7,-14-1-18,-23 5-42,-19 2-41,-11 3-44,-12 3-29,-10 2-30,-10 2-48,-8 3-106,-17 3-67,-19 2-141,-35 6-105</inkml:trace>
  <inkml:trace contextRef="#ctx0" brushRef="#br0" timeOffset="28140.92">11638 11105 1734,'-77'22'4,"18"-5"11,11-2 4,5-2 15,11 0 24,4-6 30,6-2 21,3 1 16,1 0 6,4-3-6,4 2-5,2-5-6,8 0-4,0 0 1,41-14 3,7 1-9,37-9-6,20-2-6,17-6-3,13-6 0,48-7 0,18-3 8,18-3-3,20-2-3,8-3 1,16 1-1,22 0-2,70-16-4,-66 14-2,6 1 4,65-7 2,-79 14 0,-10 3-2,-15 2-5,-18 4-6,-27 1-8,-27 6-1,-49 7-8,-22 5 0,-15 3 13,-16 0 17,-20 4-3,-15-3-8,-9 6-11,-5 0-10,-8 1-12,-1 0-11,-4 3-20,-4-2-25,2 5-29,-4-3-29,-4 1-31,1 2-50,-2 2-28,-9 0-56,0 0-89,0 0-88,0 0-209,0 0 30,-26 6 74,14-1-302,-2-5-304</inkml:trace>
  <inkml:trace contextRef="#ctx0" brushRef="#br0" timeOffset="28298.38">17116 10271 2612,'9'-6'200,"-5"5"-20,-2-3-18,0 2-15,0-2-16,-2 1-8,0 3-28,2-6-44,0 2-85,-2 4-144,0 0-142,-12-2-228,1 2 41,-1 2 62,-2 2-123,1 0-69</inkml:trace>
  <inkml:trace contextRef="#ctx0" brushRef="#br0" timeOffset="38059.69">9190 13026 1588,'-5'-12'69,"1"-1"17,-1 6 21,4-1 9,-1 2 16,-2 2 16,1 1 7,3 3 10,-2-7-7,0 2-7,2 5-13,-2-6-15,2 6-18,-2-4-5,2 4-16,-4-7-10,4 7-7,0 0-10,-15 2-4,0 6-6,-15 6-3,-10 4 2,-23 10-13,-10 4-3,-2-1-1,-4 2-3,0 2-8,-2-4 3,4 3-2,3-3 2,2-1-8,6-6-3,14-3 4,11-4-1,7-4-10,6-1-1,3-1-3,6-4 5,0 4-9,4-4 2,2 0 0,6 1 4,6-1-4,2-1 3,8 2 7,7-3-6,7 0-3,9-2 10,12-1-4,19-2 0,30 0 14,9-3-4,4-2-7,5 1 9,0 1-8,-5 3 0,-6-4 4,-9 4 0,-17 0 1,-14 0-5,-10 0-1,-3 2-1,-5 0-3,-6 1-1,-4-3 0,-5 4 3,-3 1 1,-5 3-1,-5 1 4,-4 2-4,-10 0-4,-5 6 2,-8 5-10,-14 9 3,-27 10-2,-14 5-2,-14 0-1,-11 7 1,-6 1-1,-9 4-6,10 2 3,-4-4 2,10 0-1,3-3 1,6-4-4,7-1 5,9-2 3,6-3-3,9-4 3,11-10-2,9-7-4,8-3 2,4-2 4,5-2-2,3 1 4,3-3 5,7-2-4,2-1 5,4 0 10,9-1-9,4-3 7,9 0 5,5-3-1,10-3 10,18-2 2,28-5 3,10-6 1,12-3 2,8-3 3,4-1 3,-1-2 0,1-5-1,-2 5 1,-5-3-2,-3 2 0,-11 2-7,-2 0-1,-9 3-2,-8 1-3,-17 5-1,-14 0-6,-10 4-1,-3 1 2,-8 0-3,-1 2-1,-5 0 0,-4 3 1,0-3-1,-1 0-1,-4 3-3,-2-1-9,0 1-7,-4-1-18,2 3-10,-3-1-21,-7 1-22,0 0-25,10 4-29,-10-4-36,0 0-46,-6 9-46,0-1-37,-5-6-87,1 6-136,-6-3 23,0 3-179,-8-1-171</inkml:trace>
  <inkml:trace contextRef="#ctx0" brushRef="#br0" timeOffset="38776.75">8044 15426 1943,'0'0'30,"-5"-6"21,5 6 14,0 0 6,-7-3 11,7 3 1,0 0-5,0 0-9,0 0 4,0 0 15,-3 19 5,5-4 1,2 2-4,0 2-5,1 4 0,0 4-6,-2-1 2,2 2-9,-1 0 4,0 0-10,0-1-6,0-1 4,1 3-11,-1-8-3,1-1-4,-3 0-2,0-5 5,2 0 7,-2-2 11,0-1 14,0-2 14,-2-3 2,-2-3-10,2-4-11,0 0-12,0 0-7,0 0-6,-10-16-11,8-1-5,-3 0-12,5-5-8,-2-4-9,2 1-6,0-6 1,4 0-4,-1 4 1,2-1 2,4-4-5,0 5 1,1 3 3,2 1-2,2 2-5,0 4 9,2-4 2,0 7 8,1 3 1,0 1 0,0 7 1,3 3 6,-4 3 1,3 1-1,0 7 1,-3 3-3,4 1 1,-5 6-2,4 4-2,-4 0 2,0 1-1,-1 5-24,-1-3-50,0 0-42,-3 1-67,3 0-82,2-4-93,0-4-183,-2-2-56,6-6 75,2-5-284,-2-1-280</inkml:trace>
  <inkml:trace contextRef="#ctx0" brushRef="#br0" timeOffset="38955.63">9033 15613 2499,'-4'-4'132,"4"4"17,-4-7 34,4 7 25,-2-4 9,0-3-9,2 7-22,0-5-18,5 3-18,4-3-15,6 0-14,4-2-31,2 3-56,3-1-65,3-1-58,-4 1-68,-1 1-69,3 2-69,-6 0-90,0 2-141,-4 4-1,-5 3-236,-3-3-254</inkml:trace>
  <inkml:trace contextRef="#ctx0" brushRef="#br0" timeOffset="39107.51">9225 15738 2113,'-6'12'99,"0"-4"19,0-3 10,2 2 19,-1-4 26,3 1 22,2-4-9,0 0-18,0 0-19,11 1-16,-11-1-15,23-8-42,-4 1-62,4 0-55,1-3-57,1-1-72,7 0-70,-2-1-83,4-2-146,-5-1-6,5 2 57,-2 0-121,0 0-41</inkml:trace>
  <inkml:trace contextRef="#ctx0" brushRef="#br0" timeOffset="39473.95">9918 15395 1728,'-4'-9'166,"-1"2"18,0 1 27,-1 1 11,-3-1 24,4 2 4,-1-3-3,2 6-17,-2-5-18,1 3-21,5 3-22,-8-4-18,8 4-9,-13 7-9,4 0-3,3 5-13,0 4-9,0-3-10,0 4-7,0 0-6,4 4-8,-1 2-8,3 2-5,3 0-6,5 0-4,-6 1-6,6 1 0,1-6-5,7 0-2,-1 0-2,2-6-2,1-2 1,4-2 0,-1-9 3,2-2-3,6-2 1,2-9 3,1-2 5,0-2 7,-3-6 3,-4 0 7,-4-7 0,-3 0-2,-6-6-9,-8 0-4,-4 0-3,-8-4-28,-9-2 1,-8 1-17,-20-2-15,-8 6-12,3 7-31,-14 4-30,7 4-38,4 7-43,0 2-35,-1 4-63,0 4-72,9 0-72,-2 3-108,5-1-132,3 1 41,7 0-413,0-6-496</inkml:trace>
  <inkml:trace contextRef="#ctx0" brushRef="#br0" timeOffset="40459.55">7058 12569 2578,'5'-5'-81,"-1"-1"33,4-2 26,-5 0 27,2 1 41,-1-3 32,0 1 23,-2-1 11,2 1 6,0-1 20,-2 2 9,-2 1 4,3 1 0,-1-2 0,0 1-3,-2 2-8,2 0-15,1 0-11,-1 0-13,-2 5-13,1-5-14,-1 5-9,5-5-18,-5 5-3,0 0-4,8 15-6,1-5 0,1 10-4,1 8 3,4 1-2,1 2-2,0 1-4,3-1-2,-3 1 0,0-3-5,0-1 0,2-1 0,-6-6-4,1 0-2,-3-4 3,-1-2-2,-1-1 7,-1-3-1,-1-1 4,0-2 1,-4-3-3,1-3-4,-3-2 0,0 0-2,0 0-2,0-23-5,-1 10 1,-3-7-3,2-2-2,-4-3-2,-2-3-4,1-3 2,-2-1-4,1 5-1,-1 0 2,3 0-1,-2 5 1,0 2 0,0 3-2,4 2-2,0-1-5,0 5-11,2 2-17,2 1 5,2 4 1,4 2 7,-6 2-1,24 8 1,-9-2 6,6 6 4,2-2-3,7 4 5,-1-1 5,1 2-5,-2-4 5,-5 0 2,2-2 1,-6-1 4,1-1 6,-6-1 3,3-1 11,-4-7-3,-2 1-3,-3-5 2,0 1-1,-1-5-1,-3 1-3,-2-6 2,-2 0-2,-2-1-1,0-4-3,-7-1-4,2 1-3,0-3-8,-4 2-7,3 2-15,-1 0-17,0 3-21,5 3-42,-2 2-48,0 0-74,2 4-61,0 4-20,-3-2-59,4 5-182,3 0 32,0 0-207,0 0-223</inkml:trace>
  <inkml:trace contextRef="#ctx0" brushRef="#br0" timeOffset="40630.13">7948 12368 2080,'10'0'63,"-2"0"6,-3-2 8,4-1 4,-2-1 1,4-1-7,-3-3-9,5-1-5,0 1-8,4 1-17,-1-3-37,-1 3-50,0-4-57,2 6-56,0-5-64,-2 1-149,-1 1-240,2-3-116</inkml:trace>
  <inkml:trace contextRef="#ctx0" brushRef="#br0" timeOffset="41053.23">8237 11935 1784,'-2'-6'42,"2"0"15,-2 1 20,2-1 21,0 6 4,2-11-8,0 4-10,2 2-10,0 0-6,2-2-8,3 2-8,0 1-6,-1 0-4,2 2-6,1 2-3,0 2-2,-3 2-4,3 0-3,-3 5-3,-2 1 2,0 3-4,2 1-2,-6 1 2,2-1-2,-4 3 1,0-1-4,0 0-2,0-2-3,-2 1 1,2-4-1,0 0-3,-2 0 0,2-1-3,0-2 1,0-1-2,0 3 1,2-5 1,1 3 0,2-2 0,0-1 4,5 1 2,-2 0 5,1-1 2,2 0 1,1-1-2,0 3-2,2-2-2,0 1 0,-1 0 2,0-1 1,-3 3-3,3-1-1,-3 0 0,-3 0 3,0 1 2,-3 1 5,-4 3-3,-2 1 3,-4 3-4,-6 3 1,-2 1-28,-3 4-44,-7 0-55,3 3-74,-4-3-72,-7 8-156,-3-3-78,-17 14-142,3-6-128</inkml:trace>
  <inkml:trace contextRef="#ctx0" brushRef="#br0" timeOffset="41371.53">7295 13274 1852,'-18'2'40,"4"-2"8,1 0 27,0 0 30,5-2 16,8 2-3,-13-3-9,9 3-13,4 0-10,0-10-9,4 0-11,7 0-6,5-5-3,10-3-3,10-8 8,21-9 1,10-4 5,8-3-1,3 0 6,3-6 1,4 1-8,2-3-5,-1 5-7,-1 3-7,-4 2-11,-6 5 2,-2 5-5,-8 3-20,-19 8-24,-7 3-33,-9 6-35,-10 3-41,0 0-14,-8 6-26,-3 2-39,-5 6-37,-6-2-47,2 4-92,-6 6-77,-5 4-101,-1 3-56</inkml:trace>
  <inkml:trace contextRef="#ctx0" brushRef="#br0" timeOffset="41778.1">8025 13196 1567,'-19'14'28,"2"-3"18,4-4 27,1-3 29,1 0 22,2-3 2,1-1-2,8 0-1,-13-1-9,9-3-6,2-2-5,0 1-12,4-3-1,2 0-6,5-1-2,-1-3-4,0 1 0,6 2 5,-3-1-11,2 1 1,3 1-10,-2 1-10,1-2-2,0 4-4,-2 1-1,-1 2-10,1 0-3,0 4-6,0 2-3,-3 3 2,1 2-3,-2 1 0,-1 2 1,-2 3 3,-2 0 2,-2 3 2,-2-1-3,0 0-1,-2-2 4,0 2 0,0-1-1,-2-3 3,0-2 3,2 0 2,0-2 3,0 2 3,-1-4 3,0 3 8,3-5 1,-1 3 5,-1-3 5,2-1 6,0-4-3,2 6-6,-2-6-6,0 0-5,23-7-5,-6-3 1,8-5 1,14-4 0,22-10-13,6-2-3,8-3-7,1 2 1,0-2-36,3 3-72,-6-1-82,0 3-140,-10 3-225,-13 2-149,-15 2 112,-13 5-407,-4 2-450</inkml:trace>
  <inkml:trace contextRef="#ctx0" brushRef="#br0" timeOffset="43426.53">11996 13165 2770,'-15'-11'-5,"4"-1"18,0 4 18,3 1 27,2 1 21,0 1 13,0 1 12,1-2-3,0 3-13,1-1-14,0 0-5,4 4-11,-4-6-9,4 6-10,0 0-1,0 0-7,4 17-5,6-4 1,2 8 3,4 4-7,1 3-1,-2 4-3,4-3 0,-2 10 0,2-1-8,-2 3-28,0-2-30,-4-5-37,-3 2-55,-4-4-54,3 3-50,-6-8-62,-3-5-131,0 2-52,-5-5-170,-2-2-153</inkml:trace>
  <inkml:trace contextRef="#ctx0" brushRef="#br0" timeOffset="43607.22">11691 13583 1856,'-15'-12'14,"5"0"21,-1 4 12,6-4 19,3 2 0,2-1-2,2-2-10,9 1-1,8-4-6,11-4-4,10-4-7,22-4-2,7-2-4,3 5-9,3-1-38,-4 2-48,6 6-59,-5-3-65,-2-1-136,-10 8-269,-6-3-94</inkml:trace>
  <inkml:trace contextRef="#ctx0" brushRef="#br0" timeOffset="44988.78">13251 12580 1595,'-4'-7'-1,"-2"-1"12,2 1 20,-1-1 18,1 0 34,-2 2 23,2-1 18,0 1 3,2 1-2,-3-1-13,2 2-7,-1-3-11,2 5-13,2 2-10,-2-7-11,2 7-7,0 0-7,-2 16-1,4-1-6,2 9-1,3 2-1,0 10-1,5 10-3,1 1-1,6 20 0,0-1-5,-1 2 0,4-3 0,-6-9 0,-2-10-5,-4 0 2,-1-8-2,1-2-4,-4-1 3,2-9-3,-5 1 0,4-7 7,-4-1 7,0-2 13,1-3 23,-2 1 25,0-6 9,0-2-14,-2-2-7,0-5-11,0 0-4,0 0-13,0 0 1,-8-25-11,6 10-4,-1-3-5,2-10-3,-1 1-7,4-3-6,-2 2-5,4-1-3,0 0 1,0 4-7,3 1-1,1 2-1,3 2 0,4 3-5,1 4-3,4 3 3,3 2 1,0 6-2,3 2-1,3 4 1,2 2 5,4 6-6,-4 3 1,1 0 1,1 3 2,-7 2-5,2-1 3,0 0 2,-5 1 0,-3-3 4,-2-3 1,-1 1-2,-2-1 1,-2-2-11,-3-1-16,2-2-18,-2 0-14,-2-1-22,-2-3-20,3-1-29,-5-2-64,3-1-70,-1-2-58,0-5-125,-2-4-82,3-2 63,-3-3-133,2-3-95</inkml:trace>
  <inkml:trace contextRef="#ctx0" brushRef="#br0" timeOffset="45285.03">14083 12216 1667,'-12'-12'65,"2"-1"22,1 6 25,0-1 18,5 3 11,0 1-1,2 0-20,2 4-11,-7-2-13,7 2-11,-6 11-1,4 4-4,-2 2 4,4 7-3,-2 7 6,4 8-1,2 13 6,2 3-10,7 21 1,2 3-7,2 0-4,-1 1-3,4-2-6,1 3-3,5-8-3,-4 0-6,0-5-6,3-2 1,-3-16-6,-4-4-3,2-7-15,3-6-24,-1-4-12,0-4-27,2-4-34,-3-7-47,2-3-68,2-4-62,-1-5-54,4-4-147,-4-7-64,1-4 47,-1-9-111,4-8-81</inkml:trace>
  <inkml:trace contextRef="#ctx0" brushRef="#br0" timeOffset="45839.53">14621 12252 1795,'-8'-9'112,"2"3"15,-1 1 8,1 1-2,2 0-7,4 4-11,-6-6-17,6 6-13,0 0-5,0 0 2,-2 15-5,6-3-11,2 0 2,-1 3-2,5 2 2,0 2-1,0 0-2,1 2 0,0-1-6,-1 0-1,2-3-8,-5-1-3,0-3 3,2-1 2,-3-1 4,-2-2 12,0-2 21,1-1 26,-1-1 1,-2-4-7,-2-1-14,0 0-10,-4-17-9,2 6-9,-3-5-6,1-3-11,0-6-8,-2-1-13,-1-6-2,3-2-1,-2-4-5,0 10-3,-1 0 0,2 4-4,1-2 0,2 8-7,-2 1-3,2 1-4,0 4-8,2 2-3,4 5 7,4 2-3,6 6 2,2 2 4,10 4-3,-3 2 2,9 4 2,0 5 0,-1-3 0,5 3-1,-2-2 0,-5 0 1,1-1 0,-4-3 0,-3-2-4,-3-4 8,-4 3 2,-1-4 5,-2 1 29,-1-3 30,-3-1 17,1-4-8,-1-4-7,-2 0-6,-1-3-9,0-4-4,-4-5-8,-2-1-6,-2-4-5,0-5-7,-4-1-5,-3 1-6,0 0-18,1 2-15,2 2-12,-3-1-33,3 7-51,0 1-50,2 1-58,-3 2-72,5 5-36,-1 2-17,3 2-87,3 0-179,-3 3 42,13-4-261,-1 2-317</inkml:trace>
  <inkml:trace contextRef="#ctx0" brushRef="#br0" timeOffset="46015.09">15469 11947 2418,'0'0'60,"10"-5"23,-9 1 21,5 1 29,-2-3-1,0-2-3,0 3-20,5-5-7,2 0-8,1 1-9,3-1-7,4 1-26,2-1-34,1 3-34,0-4-48,-2 4-59,-1 3-56,4-5-72,-2 1-128,-3 1-159,-4-1 86,-4-1-91,1 1-45</inkml:trace>
  <inkml:trace contextRef="#ctx0" brushRef="#br0" timeOffset="46229.52">15841 11437 1653,'-2'-18'135,"0"9"11,0 0 11,2 1 17,0 3 12,0 5-18,0-8-13,0 8-28,0 0-13,0 0-10,0 0-3,21 17-7,-6 0-3,4 6-10,1 4-7,4 6-9,0 0-5,1 4-4,1 2-7,-3 2-24,7 17-37,-7-12-46,-8-3-49,-2-1-58,2 3-61,-11-7-96,-3 3-173,-1-4-17,-5 2-141,-7-2-148</inkml:trace>
  <inkml:trace contextRef="#ctx0" brushRef="#br0" timeOffset="46500.79">15250 12693 2009,'-20'0'113,"5"2"32,4 0 42,0-2 22,5 1 12,6-1-4,-13 0-18,13 0-16,0 0-17,-10-1-16,10 1-19,8-12-13,3 5-11,8-5-11,9-3-10,18-4-5,22-8-7,6 1-8,9-3-6,7 2-5,1 1-7,1-1-2,-5 3-13,-5 4-41,-10 1-56,-14 6-53,-13 2-60,-9 3-66,-3 1-55,-8 5-42,-6 2-110,-6 0-133,-5 2 83,-6 6-187,-4 1-182</inkml:trace>
  <inkml:trace contextRef="#ctx0" brushRef="#br0" timeOffset="46845.38">15689 12954 1995,'-15'12'104,"2"-5"10,3-4 12,1 0 11,3-3 12,6 0 8,0 0-14,-3-11-18,3 11-8,16-10-9,-4 3-12,5-2-7,7 0-5,4 1-4,-1 1-1,3-1-4,0 3-11,-5 0-7,4 1-8,-6 4-3,-1 2-4,-4 3-1,0 2-2,-6 3-2,-3 3-6,-7 2 6,-2 5-3,-4-2-4,-5 5 0,-1 2-4,-6 1-1,2 1 0,0 0-6,-2-7-1,4 1-7,-1-1 6,4-7-7,1 2-3,0-3 3,5-2 0,3-3 4,3-3-2,9-1 1,5-5-1,4 1 3,9-5-3,8-3-2,7-9-4,3 1-2,15-7-35,8-4-33,-4-3-57,1-6-80,0 0-106,0-6-189,-12-6-111,-2-5 90,-5-3-247,-7-6-255</inkml:trace>
  <inkml:trace contextRef="#ctx0" brushRef="#br0" timeOffset="47221.38">16221 11079 2078,'-18'-18'-37,"6"6"45,1 2 34,3 3 31,1-1 23,1 2 5,1 2-4,2 1-7,-2-3-12,5 6-6,0 0-9,7-8 2,-7 8 1,30 4 7,-8 4 7,12 4 13,11 2 8,23 12 6,5 7-3,4 6 1,-2 6 2,0 8-4,2 9 2,-3 6-9,-3 5-8,-4 4-8,-6 5-8,-6 3-6,-6-2-5,-11-1-3,-7 2-5,-9-1-3,-10-2-3,-7-3-4,-8 3-3,-7-4 0,-4-4-3,-6-3-3,-1-5-7,0-14-17,2-7-27,0-6-36,6-6-42,-2-3-54,3-6-62,5-3-74,-7-3-114,5-6-185,5-4 38,0-1-282,4-4-313</inkml:trace>
  <inkml:trace contextRef="#ctx0" brushRef="#br0" timeOffset="47792.87">18770 11226 2301,'-6'-8'12,"-1"2"40,3 3 19,0-1 13,2 0 11,2 4 6,-4-4-5,4 4-6,0 0-12,0 0-10,0 0 5,-4 20 7,10-4-7,2 11 9,5 7-16,4 10 5,0 4-4,9 17-7,-2-1-4,2 1-4,-3-1-7,-1 2-21,-9-11-38,-2-9-56,-8-2-85,2-5-100,-8 2-185,-6-3-105,-1-1 85,-2-8-172,-6 0-130</inkml:trace>
  <inkml:trace contextRef="#ctx0" brushRef="#br0" timeOffset="47967.4">18618 11853 1852,'5'-23'138,"5"-2"7,9 0-3,6-5 8,25-15 3,10 0 1,12 3-15,6-1-12,5 3-9,0 2-12,2 1-32,1 7-56,-4-1-75,-3 8-91,-9-3-112,-4 3-274,-17 0 54,-14 2-145,-13 0-123</inkml:trace>
  <inkml:trace contextRef="#ctx0" brushRef="#br0" timeOffset="48791.62">13836 7974 1709,'-2'-20'-39,"2"4"3,-2-1 19,-2 2 13,-1-1 10,-1 1 7,-3-2 13,-1 2 4,-8-4-4,0 2 8,-8 0-5,-3-1-2,-9 7-4,-15 2-3,-10 3-1,-27 4-4,-7 4 6,-2 4 4,1 6 3,-4 7 5,3 10-2,-3 5-2,0 10-3,1 9 2,-1 4-2,7 8-5,4 6 3,6 4 0,13 6-4,11 13-2,14 12 5,13 17 4,16 6-3,18 10 3,16-3 1,13 0 1,23 16 0,11-7 3,13-9 5,18-10 10,15-10 10,12-15 7,6-12-6,5-15 2,-18-24 0,2-13 0,1-10 11,-1-16 2,5-11 10,-2-14 9,2-10 6,2-6 0,5-11 0,25-14-4,-9-15-2,-5-13-11,-10-18-9,-5-15-2,-13-12-14,-10-5-6,-16-5-12,-14 4-4,-22 16-11,-15-5-13,-15-1-4,-13 1-4,-14 1 1,-18 4-2,-14 7-10,-17 2-6,-31-5 1,7 27-4,-8 12-5,-6 11 4,-6 10-3,-2 12-6,-5 11 0,-4 14-1,-2 10-5,-1 16-3,-4 13 1,-4 15-11,-1 13-13,-19 25-14,12 7-17,9 5-34,33-5-33,8 7-51,14 11-39,13 5-78,10 4-183,12 2-166,7 0-169</inkml:trace>
  <inkml:trace contextRef="#ctx0" brushRef="#br0" timeOffset="49216.86">14090 10219 2149,'-11'-26'89,"1"2"5,0 4 11,1 7 14,2 2 4,3 1 0,0 3-15,0 0-13,2 0-16,-3 5-8,5 2-4,0 0-15,-2 23-2,6 4-1,3 9-9,3 12 4,10 23-3,5 6-2,5 5-1,4 4 4,2 3 1,6 5-3,4 3-6,3 4 1,0 2-6,-2-2 5,-1-2-9,-1-6 4,-7-7 0,-2-8-5,-3-7-4,-5-12-6,-7-15-24,-6-11-17,-2-4-8,-3-9-15,-3-8-75,-3-4-83,-2-2-49,-4-8-91,2 2-166,-11-17 34,-1 0-173,-7-12-149</inkml:trace>
  <inkml:trace contextRef="#ctx0" brushRef="#br0" timeOffset="49545.01">13889 11021 1857,'-17'-8'72,"2"1"14,5 2 6,-1 1 9,3 0 5,1 0-7,1 4-11,-1-3-12,7 3-9,-8 6-6,6 1 2,4 7 2,2 8 4,7 7 0,6 12 3,10 19 9,8 5 5,6 1-2,8 2-5,2-2 7,4-2-8,0-3-9,0-3-2,-2-4-7,-4-9 5,-11-11 0,-6-7 3,-9-6 22,-4-4 47,-2-6 40,0-7-12,2-7-16,-2-8-13,4-4-13,0-11-12,13-28-9,-4-6-12,-1-8 2,-1-6-15,-2-4-35,-5-4-45,-5-5-48,0-3-53,-6 2-60,-6 4-54,-6 18-86,0 8-88,-4 8-170,-7 2-71,0 4 98,0 12-301,3 7-320</inkml:trace>
  <inkml:trace contextRef="#ctx0" brushRef="#br0" timeOffset="54211.64">19717 10648 1438,'6'-8'-7,"-2"-1"19,5 2 11,-5-3 17,2 1 12,-1 0 18,1-2 9,1 4 5,-3-3 6,0 3 0,-2-1-6,2 3-7,0-1-11,-2 0-8,1 2-6,0 1-8,-3 3-4,0 0-7,6-5-5,-6 5 0,0 0-2,-10 20 0,2-7 0,-2 4 4,-3 5 0,-2 4 3,-2 0 1,1 5 1,-6 5 0,4-5-2,-2 5-4,3-6 0,0 1-2,0-2-2,5-2-3,-1-5-2,2 0-2,3-2 0,-1-3-2,3-1 1,0-3 0,4-1 9,0-3 20,4-2 11,2 0 5,4-2 0,3-2-6,8-1 2,4-2-6,10-2-3,10-3 0,10-1-6,8-2 6,28-3-4,4 0 2,3-1-4,0 2-3,-5-3-5,-7 4-1,-14 2-2,-10 1 0,-8 0-11,-6 4 1,-6-1-7,-5 0 1,-6 1-7,-1 0-2,-5 1 1,-1 1-7,-4 0-3,-2 0 1,0 3 2,-7 2 0,-1 4 2,-3 0 0,-7 5 3,-4 3-2,-2 4 1,-10 7 0,-8 7-3,-14 14 5,-5 2-3,-5 1 1,-4 1 3,2 1-2,-1-5 0,2 1-3,2-4 2,3-3-3,7-5 3,7-7 2,2-2-3,7-6-4,1 1 0,3-2 1,2-4-5,0 1 5,4-4 0,-2 0-4,7-4 0,-3 1-3,2-2 5,3 0-3,0-3 6,2 0-5,-1 1 6,3 0-4,2 0 10,5-3 8,-1-1 7,4 0 5,5 0 11,6-2 2,5-2 6,7-4-4,12-2 3,17-2-3,21-5-3,6-2 6,2-4-6,6-5 4,3 2 1,4-2-2,6-5-3,2 3-2,0-2-3,0 2-5,-7 2-3,-7 2-2,-12 3-5,-9 0 2,-21 7-4,-11 3 0,-9 1-1,-7 1-2,-1 1-2,-7 2-3,0 1-1,-3-2-9,2 2-11,-6 2-11,-1-5-12,2 5-16,-2-1-7,-3 2-9,0-2-11,1 0-5,-9 2-7,15-2-4,-9 0-7,2 2-8,-8 0-10,9-3-17,-9 3-19,9 0-20,-9 0-8,0 0-24,8 3-37,-8-1-66,0-2-150,0 0-30,0 0-138,-30 2-124</inkml:trace>
  <inkml:trace contextRef="#ctx0" brushRef="#br0" timeOffset="55269.83">20280 13293 1698,'0'0'-11,"-2"-4"24,2 4 21,0 0 13,0 0 11,0 0 12,0 0 3,0 0 0,0 0-4,0 0-2,0 0-2,5-6-6,-5 6-6,0 0-2,0 0-9,0 0-4,0 0-6,0 0 9,4 15 13,-2-4 3,2 1 6,0 6-3,-2-2 4,2 4-1,0 1-1,1 4-7,-1-1-6,3 1-3,-1 1-2,0 0-4,1-2-4,1 1-2,-2-2-4,0-3 5,-1-2-2,0-3 5,-1-2-3,-2-1 14,0 0 9,2-5 17,-2 1-7,2-5-10,-2 1-6,-2-4-6,0 0-1,0 0-8,0 0-4,6-17-3,-3 5-3,-3 2-1,0-6-4,-3-1-7,3-5-2,0-4 4,0-1-4,-2-3-8,2 1 2,-2-1 3,2 0-5,0 3 4,-2-2 2,2 6 8,-2 5 8,2-1 2,-2-1-7,2 7-6,0 0-3,0 1-5,0 2-1,2 3-2,2 3-2,3 4-3,-7 0 4,19 9 0,-4-2 4,-1 3-2,4 1 0,2 0 0,0 2-1,1 0 2,0 2-3,2-1 0,-1-1-2,-1 1 4,-2-2-1,0-3 1,-5 0 2,0-1 2,-2-3 10,1 3 15,-3-4 15,-1-1 9,-1-3-8,-8 0-5,17-5-5,-9-1-5,2 0-1,-4-5-5,0-5-3,-2 2 0,0-6-8,-2-1-8,-1-4-11,-1-1-18,0-1-10,-1 1-14,-1 4-11,-2 4-27,0-1-26,-2 2-35,-2 3-35,-4 4-37,2-2-36,2 6-39,-1-2-62,0 3-131,1 1-34,4 0 41,-1 0-109,5 4-84</inkml:trace>
  <inkml:trace contextRef="#ctx0" brushRef="#br0" timeOffset="55487.58">20865 12986 1720,'6'-3'79,"-2"0"16,0-1 5,-4 4 7,9-3 2,-5 1-3,-4 2-11,0 0-10,0 0 7,19 5 2,-12 2-8,-1 0 4,2 4-2,2 2-9,2 4 1,-2 3-11,0 1 0,2 2-10,-2 0-3,0-1-7,1 2-3,-1 0-26,2-2-35,0 2-42,-6-4-69,2 0-67,-1-3-63,-4-2-127,-3-2-108,0-1-173,-3-2-160</inkml:trace>
  <inkml:trace contextRef="#ctx0" brushRef="#br0" timeOffset="55696.74">20871 13314 1896,'-10'-8'67,"3"2"24,0 1 13,1-1 11,2 0 4,2-1-2,2 2-9,4-5-10,2-2-5,3 0-8,6 0-4,4-5-2,2 5-10,4-5-7,7 2-9,0-2-1,2 0-22,-1 1-33,2 1-40,-2 0-54,0-1-62,-2 3-54,-4-2-101,2-1-177,-9 1-189,-1 2-175</inkml:trace>
  <inkml:trace contextRef="#ctx0" brushRef="#br0" timeOffset="55945.37">21512 12625 1871,'-2'-4'34,"0"-2"33,0 1 28,0 0 19,2 5 14,-4-5-6,4 5-5,-2-4-15,2 4-11,0 0-4,0 0 4,0 0-5,6 21 1,0-8 3,3 2 0,0 3-8,1 2-2,0 5-7,6 1-12,-2 1-4,3 4-2,0-2-2,2 2-8,1 4-16,0 1-40,-3-8-51,-2 4-55,-3-4-71,1 1-74,-6-7-173,-2 5-97,-5-6 81,-8 2-144,1-2-95</inkml:trace>
  <inkml:trace contextRef="#ctx0" brushRef="#br0" timeOffset="56198.13">20580 13780 1770,'-26'2'170,"2"-2"-4,4-2-12,9 1-2,-1-2 0,8-2 5,6-2 0,7-3-3,12-4 0,11-3-5,27-14 4,14 1-8,8 0-12,10-2-7,12-2-13,2 1-9,6 5-10,-2 0-10,-4 4-17,-8 4-46,-4 2-49,-12 1-53,-21 3-63,-11 6-75,-12 4-64,-9 4-95,-10 0-191,-7 0 63,-5 4-231,-6 4-229</inkml:trace>
  <inkml:trace contextRef="#ctx0" brushRef="#br0" timeOffset="56684.1">21277 14025 2252,'-14'5'92,"2"-5"11,2 0 6,2-4 12,8 4 11,-9-5-2,9-1-7,0 0-9,7-2-4,3 1-10,3-3 3,6-2-5,3 3-1,1 0-3,1 1-9,0 3-7,2-3-11,-1 4-8,-1 1-6,-4 3-4,3 5-3,-3 1-3,1 1-5,-4 4 3,-2 5-4,-7 0-4,-3 1 0,-1 1-5,-6 6-3,-5 0 2,-1 2-6,-5 3 0,-3 0-1,-2 0-6,-1 0 2,-1-3-2,0-2 1,2-2 0,2-2 10,2-3 6,1 0 7,0-3 4,4-4 8,1 1-4,0 0 2,2-4 0,2 0-8,1-4-4,3-3-3,0 0-3,17 0 5,0-5 4,8-5 4,14-1 8,11-8 10,25-8 10,0-3 2,6-1-2,0 1-2,-7 1-6,-5-1-6,-7 1 6,-11 6-15,-11 1 0,-7 6-3,-1 1-4,-5 0-6,-3 2 4,-4 0-3,-2 1-17,0 0-10,-4 1-21,-1 0-27,-3 1-40,0 0-53,-4 1-40,0 1-67,-4-1-87,2-3-96,-4 2-193,0 0-24,-2-2 57,0-2-398,-2-1-458</inkml:trace>
  <inkml:trace contextRef="#ctx0" brushRef="#br0" timeOffset="58027.85">19321 10014 2629,'-6'-3'-47,"2"-1"25,-2-1 28,2 2 30,0-2 23,4 5 7,-4-4 2,2-1-6,2 5-9,-5-3-11,5 3-7,0 0-8,0 0-1,0 0-2,0 0 0,7 25-6,-1-8 4,4 6-7,0 2 1,2 6-3,1 4-1,-1 0 1,4 6-3,-4-6 3,0-2 0,2 0-2,-4 0-1,1-9 0,-5 2-3,3-6 1,-3-3 0,0 0 2,-1-3 13,1-1 13,-2-3 31,-2 1 18,2-4 25,-2 1-11,-2-6-11,0-2-9,0 0-9,0 0-8,-8-27-8,4 9-13,0-10-12,-3-3-15,1-6-3,0-1-13,-3 0 8,3 0 3,-1 2-5,1 2-1,0 6 0,0 0-4,2 6-3,-2 0 7,5 4-10,-2 1-4,1 3-2,2 2 0,0 3 0,5 3 4,4 2-3,-1 4 4,2 2 2,5 4-2,2 2-1,2 4 4,3 3-1,-2-2-3,6 4 2,0 1 1,1 0 1,-1-1 0,-9-4-1,6 0 8,-6-3-3,-3 0 4,0-2 15,-2-1 20,-2-5 17,-1 0-11,-9-2-1,17-10-4,-11 1-5,1-2-4,-5-3-3,0-3-5,0 0 0,-4-5-4,0-2-3,-2 0-10,-3-3-9,3 1-4,-3 2-7,1-1-17,0 4-15,1 2-21,1 2-34,0 2-50,0 2-64,2 3-56,0 2-28,0 2-39,-1 1-151,2-1-17,-1 3-136,2-4-140</inkml:trace>
  <inkml:trace contextRef="#ctx0" brushRef="#br0" timeOffset="58194.8">19840 9714 1860,'4'-12'30,"0"-1"9,0-1 15,2 1 3,4-6 3,4-2 1,5-2-6,5-3-7,7-1-5,3-1-3,6 4-6,1-1-20,-1 3-39,0 1-43,-1 4-47,-4 2-42,-5-3-59,-2 3-401,-6-2-116</inkml:trace>
  <inkml:trace contextRef="#ctx0" brushRef="#br0" timeOffset="58395.88">20450 8791 1707,'0'-13'6,"3"3"42,-3 3 30,0-1 18,0 3 2,0 1-11,0 4-10,0 0 3,0 0 12,14 9 4,-6 6-5,0 8-1,8 10-7,2 11-7,8 23-9,3 6-4,5 9-2,0 2-46,3 3-66,0 2-87,-3-4-95,-1 0-248,-2-6 13,-4-1-90,-5-2-60</inkml:trace>
  <inkml:trace contextRef="#ctx0" brushRef="#br0" timeOffset="60199.28">6516 8995 1483,'0'6'-35,"-1"0"-1,1-6 0,-2 9 3,2-6 7,0-3 2,-2 8 3,2-8-3,-2 7 3,2-2 9,2 0 3,0 4 13,0-4-6,2 2 17,0 1 7,3 1 12,-1-2 5,3 1 2,-1 1 6,3 0-1,1 1 2,4-1 2,-2 1-1,5 1 3,2-1-2,5-1 1,-2 3 0,11-3 4,0 2 1,6-4-3,15 2-1,2-5 3,9 0-5,30-4 0,10-4 1,6-4-1,6-4-2,1-3-2,3-2 1,8 0-7,7-6-7,8 0 1,39-6-1,3-2-1,-4 2 3,-4 0 0,-27 2-3,-3 5-5,2-2-1,1 7 0,-3-3-4,-1 2-2,-7 1-2,-11 2-1,-8 0-2,-15 4 0,-7-2-2,-16 2-2,-21 4 0,-16-1 2,-9 3-1,-8 1 0,-4 1 4,1-2-3,-7 3-6,-1 1-3,-4-1-9,-1 0-17,-2-1-31,-5 2-32,-8 1-20,7 0-13,-7 0-19,0 0-17,0 0-16,-17 8-25,2-5-46,-4 2-339,-7-2-79</inkml:trace>
  <inkml:trace contextRef="#ctx0" brushRef="#br0" timeOffset="60812.9">6937 9486 1567,'-22'8'-22,"6"-2"8,2-3 6,6 2-5,0-3 5,2-1 11,-1 1 17,7-2-1,-9 2 4,9-2 2,0 0 5,0 0 4,0 0-5,0 0 0,10 8 2,0-6 5,0 0 3,2 0 3,6 0 9,3-1 2,7-1 2,8 3-2,12-6-1,18 0-2,34-8-5,12-4 1,10-3-1,6-3-4,13-6-1,41-3 5,16-7-2,11 1-1,1-2 0,-4-2-2,-8 2 1,6 0-8,-2 2 3,4 2 0,-8-1-3,-11 7-3,-38 3-2,-12 2 0,-12 2-3,-10 2-2,-13 0 3,-9 2 3,-15 0 4,-15 3 11,-16 3 9,-7 4 15,-6-3 19,-4 3 13,-5 2 12,1 1-2,-7 0-5,0-1-13,-2 1-8,-3 0-10,0 1-6,0-1-4,-4 0-7,0 2-6,0 0-8,-2 0-3,-2 1-8,3-1-5,-3 0 3,1 0-7,-7 2-4,11-5 2,-11 5-3,10-1-1,-10 1 0,6-2-5,-6 2 2,8-2-3,-8 2 0,0 0 0,8-3-4,-8 3-11,0 0-5,5-3-21,-5 3-22,0 0-21,0 0-25,0 0-47,0 0-54,0 0-38,0 0-37,0 0-49,-23 6-135,13-4-109,-3 0 81,-2-2-49,2 0-39</inkml:trace>
  <inkml:trace contextRef="#ctx0" brushRef="#br0" timeOffset="61491.92">13501 7982 1462,'-6'-4'-20,"2"-2"25,0 1 12,0-1 6,2 2 15,-3-2 10,0 0 1,3 1-2,2-1-4,-2 0-3,2 6-2,-4-9-6,4 5-4,0 4-4,-4-8-20,4 8-15,0 0-11,0 0-25,0 0-40,0 0-42,0 0-70,0 0-272,14 14 23</inkml:trace>
  <inkml:trace contextRef="#ctx0" brushRef="#br0" timeOffset="63486.43">7265 13355 1744,'4'-3'41,"-4"3"22,2-4-6,-2 4-7,2-4-9,-2 4-12,0 0-7,2-3-6,-2 3-9,0 0-17,0 0-28,4-2-39,-4 2-12,9-2-26,-9 2-62,15-3-355,-9-5-36</inkml:trace>
  <inkml:trace contextRef="#ctx0" brushRef="#br0" timeOffset="64255.88">8620 14491 1503,'3'-8'-22,"-2"3"-5,-1 1 7,0 4 0,0-8 5,3 5 1,-3 3-5,0-6-9,0 6-13,4-3-20,-4 3-19,0 0-14,0 0-67,0 0-146,3-5 177</inkml:trace>
  <inkml:trace contextRef="#ctx0" brushRef="#br0" timeOffset="65282.12">13101 8475 753,'-4'4'18,"-1"-2"1,4-1 0,-3 3-9,4-4 3,-6 4-2,6-4 3,0 0 0,-6 4 5,6-4 2,0 0-3,-4 5-1,4-5-4,0 0-1,-4 2-3,4-2-2,0 0 3,0 0-6,-4 5 2,4-5-3,0 0-16,-2 1-18,2-1-14,0 7-18,0-7-41,-2 7-153,-6-2 224</inkml:trace>
  <inkml:trace contextRef="#ctx0" brushRef="#br0" timeOffset="65622.53">13630 13773 854,'0'0'96,"0"0"1,0 0-2,0 0-7,0 0-9,0 0-8,0 0-1,0 0-12,0 0-5,0 0-4,0 0-6,0 0-11,0 0-21,19-6-41,-19 6-37,9-3-51,-9 3-105,6-5-205,-3 2 62</inkml:trace>
  <inkml:trace contextRef="#ctx0" brushRef="#br0" timeOffset="66547.69">21483 14015 2134,'-6'3'13,"0"0"-14,-1 1-2,2-3 1,-1 3 17,2-1 14,2-3 12,-2 2 6,0 1-1,4-3 1,-4 2-5,4-2-6,-5 2-4,5-2-4,0 0-3,0 0 0,0 0-12,13 1-18,-13-1-8,0 0-19,0 0-20,16 0-30,-11 3-13,2-2-23,-1 2-26,-4 0-57,3 1-128,0 3-180,-3-3-14</inkml:trace>
  <inkml:trace contextRef="#ctx0" brushRef="#br0" timeOffset="66806.01">21811 15125 1496,'2'10'104,"0"-4"8,0-1 6,0-1-1,-2 0 3,2 0 12,-2-4 2,0 7-9,0-7-11,0 0-8,0 0 0,0 0-13,0 0-14,0 0-12,0 0-18,0 0-22,0 0-29,-6 3-28,6-3-35,0 0-40,0 0-50,0 0-57,0 0-118,-9-10-113,8 4-155,-3 0-97</inkml:trace>
  <inkml:trace contextRef="#ctx0" brushRef="#br0" timeOffset="67110.39">21706 13040 1778,'-5'-6'37,"1"1"2,2 2-8,2 3-1,-5-8-5,5 8-1,-2-4 6,2 4-3,-4-7 0,4 7-2,0 0-1,6-6-3,1 5-1,-7 1-3,15-3 0,-7 2-3,-8 1-18,15-2-23,-8 2-28,-7 0-24,12 0-31,-6-2-37,-6 2-65,9-4-316,-5 0-32</inkml:trace>
  <inkml:trace contextRef="#ctx0" brushRef="#br0" timeOffset="67730.52">19992 10123 1308,'0'0'-71,"0"0"14,0 0 11,4-5 10,-4 5 10,0 0 9,0 0 5,4-3 3,-4 3 1,0 0 6,7-5 2,-5 1-2,-2 4 2,7-5 0,-7 5-3,6-3 1,-6 3-3,4-4-4,-4 4-8,0 0-4,6-2-10,-6 2-9,0 0-1,0 0 1,0 0-4,0 0-15,0 0-20,-2 14-136,2-14 73</inkml:trace>
  <inkml:trace contextRef="#ctx0" brushRef="#br0" timeOffset="68051.78">19657 10539 692,'-17'14'67,"7"-4"14,2-5 4,2-1-1,3-2-8,3-2-11,0 0-2,14-11-2,2 1-5,8-4-1,17-8-4,23-8-6,10-5-2,13 1-4,8 0-6,6 0-2,6-1-3,-6 2-3,-1 4-3,-3 2-2,-8 4-5,-6 1-23,-11 5-25,-18 6-26,-11 2-25,-9 3-4,-9 4-7,-9 2-18,-8 4-47,-6 0-213,-8 3 113</inkml:trace>
  <inkml:trace contextRef="#ctx0" brushRef="#br0" timeOffset="68236.09">20071 10635 1014,'-45'20'-10,"9"-1"13,6-7 10,7 0 1,2-2 15,6-4-1,-1 1 10,2-1 4,6-1 7,3-2 13,5-3 3,0 0-4,35-5-5,3 0-5,21-5-11,30-4-1,8-1-7,0-2-3,2 3-10,-4-1-15,-4 1-25,-11 2-36,-17 5-43,-14-1-54,-8 3-304,-12-2 34</inkml:trace>
  <inkml:trace contextRef="#ctx0" brushRef="#br0" timeOffset="68386.81">20280 10858 1342,'-7'6'24,"5"-2"-5,2-4 2,14 1-9,0-2 0,7-3-10,11 0-22,8-2-58,3-1-112,7-6-199,1-2 98</inkml:trace>
  <inkml:trace contextRef="#ctx0" brushRef="#br0" timeOffset="68560.44">21917 10803 1308,'0'0'187,"0"0"26,-23-11-13,16 7-11,1 2-23,1-2-20,0 2-48,0-2-86,3 3-122,2 1-105,0 0-197,11-6-194,-3 1-106</inkml:trace>
  <inkml:trace contextRef="#ctx0" brushRef="#br0" timeOffset="72179.22">1823 13655 941,'-14'-26'120,"0"4"-12,-1 3-33,-2 2-15,1 0 6,-2 2-2,1 1 1,-6 1 7,0 1 2,2 5 1,-3-1-8,3 4-5,-1 4-7,1 2-5,0 3-3,-2 3-8,2 1-5,2 2-1,-1 2-3,3 2-3,3 0-5,3 3-2,3-1-2,4 1 0,0-1-2,4 1 2,8 2-3,0 0 2,10 3 0,2 2 2,4-1-1,8 1-1,-1-1 1,5 2-3,0-2-3,1 1 4,-6 1-5,-3-6 8,-5 1 8,0-1 12,-6-3 19,-4 3 11,-3 3 12,-3-7 5,-7 2-7,-2 1 0,-7 3-4,-1-4-3,-9 1-7,-1 0-5,-3 0-10,-2-4-1,-1 2-7,4-7-2,-2 0-16,3 1-28,-1-9-48,4 0-61,-2-6-75,6-1-60,-2-4-102,6-8-159,0-5 58,9-4-76,1-4-32</inkml:trace>
  <inkml:trace contextRef="#ctx0" brushRef="#br0" timeOffset="72641.92">1817 13658 1559,'3'-1'69,"2"-1"-3,-5 2-7,0 0 1,0 0 11,-5 20 8,5-13 1,0 3 3,3 2-7,-1 5-1,4 0-6,2 3-2,2 1-7,8 0-3,1 1-7,4-3 1,4 1-7,1-3 2,4-4 1,-7-6 1,2-1-2,1-4-2,-2-2-5,-5-2-1,4-4-1,-1-3-2,-5 0 0,-3-3 0,0-2-2,-6 1-4,-2-2 0,1 0-2,-4-3-4,-3 4 1,0 0 1,0 3 9,-2 0-7,2 1-6,0 0-3,-2 5-6,2-1 0,-2 6-3,0 0 0,0 0-1,4 18-1,2-3-3,1 7 2,1 4 1,5 9 2,2 8-2,1 3-1,7 17 4,1-1-4,-4-8 4,-4-8 0,-2 4-2,-2-2 3,-2-1-2,-3-6 0,-5-2 3,-2-1-3,-7-2 4,-1-3-1,-4-3-1,-6-7-5,-3-2 5,-4-2-3,2-6 3,-5-6-4,-2-7 1,1 0-4,-1-7-11,-2-6-16,0-8-14,2-9-39,3-8-43,-4-20-45,8 7-41,13 3-27,5-5-51,7 7-122,-2 3-58,3-2-109,7 0-74</inkml:trace>
  <inkml:trace contextRef="#ctx0" brushRef="#br0" timeOffset="73263.35">2417 13668 1720,'0'0'74,"10"0"-6,-10 0-5,12 0 0,-12 0 0,8 4 8,-8-4 2,6 7-2,0-2 9,1 3 1,-1 2-4,2 2-2,1-1-3,0 2-5,1-1-5,-2 2-3,4-2-9,-4 3-2,2-3-4,-1 2-2,0-6-8,-3 1 0,0 0-3,-2-1 1,1-3-4,-1 2 2,0-6-1,0 1-4,-4-2-4,0 0-4,2-12-11,-2 5-6,0-3-6,-2-1-2,2-2-2,-2 0-1,-2-5 0,2 5-1,0 0 1,0 0 3,2 0 3,-2 4 1,2 0-4,0 1 2,0 1-4,2-1 3,2 1 0,2 2 0,2 3 2,2 2-1,0 0 2,2 0 2,3 2-1,-4-2-1,2 7 0,1-4 2,-3 1 4,1 2 2,-3-2 3,1 1 1,0-1 4,-4 2 4,2-1 0,-4 1 4,-1 0-2,3-2 3,-4 2-4,-2-6-1,0 4-1,0-4 0,0 0-1,0 0 1,0 0-5,0 0-8,-19-14-7,15 6 0,-1 1 1,1-3-3,2-1 3,-1 1-2,1 0 2,2 1-3,0 1 2,2-1 0,1 1-1,2 1-1,-4 0 1,6 2 1,-1 2 0,1-2 1,3 5-1,0-2 2,0 2 0,4 2-1,-4 3 2,4-4 2,-4 6 0,0-4-1,1 1 5,-1 1-1,1 3-1,-2 0 4,-1-1-13,-2-1-9,-2-1-17,-1 2-21,0-2-33,-6 0-28,3-5-32,-1 10-22,1-10-22,-6 4-22,6-4-39,-8 0-79,8 0-239,0 0-70</inkml:trace>
  <inkml:trace contextRef="#ctx0" brushRef="#br0" timeOffset="74477.8">2896 13566 1457,'0'0'-22,"4"-5"32,0 2 21,-4 3 15,4-4 16,-4 4 9,0 0-4,6-3-5,-6 3-12,0 0-1,10 0-3,-10 0 11,12 3 14,-7 1 1,6 2 3,1 1 2,-2-1-4,1 3 0,1-1-3,2 1-1,-4 0-3,1 0-6,1-1-3,-1 1-3,-4 0-8,3-3-2,-4-1 4,0 1-8,2-2 6,-2 3-4,-2-5 1,-4-2-8,4 2-3,-4-2-5,0 0-2,0 0 0,0 0-5,-11-15-7,6 8-11,-1-4 3,2-1-8,-3-3-1,4 1 2,-2 1-2,1 0 2,2 0-1,0 1-2,0 0 0,2 1 0,2 2 0,0-1-2,1 3-3,7 0 0,-4 2 4,4 3-3,2 0 3,-2 2-1,4 0 5,0 2-5,0 3 3,1-1 1,-3 1-1,2 2 1,-2-1 3,0-1 1,-2 1 0,-2-1 3,0 0 2,-1-2-1,-1 1 6,-2 1-1,-1-5 1,-3 0-3,0 0 2,0 0 1,0 0-5,0 0-5,0 0-4,-7-12-1,3 2-4,-1 1 0,1-3 0,2 0 0,-2-3 1,2 4 0,-2 2 3,2-2 0,0 3 2,-2-1-6,4 2 1,-1 2-1,2-1-1,-1 6 3,10-4-3,-2 4 4,1 0 0,-9 0 1,21 4 1,-8-3 1,-1 1 2,3 2 0,0-2 2,0 0 2,-3 0 4,1 0 7,2-2 11,-3-2 0,2 0 5,-4-2-4,5-2-4,-5-1-4,3-1 1,-4-4-2,-1 2-5,-2-6 1,-2 1-1,-2-2-3,0-2 0,-4 0-3,0-3-1,-4 2-3,2 1 2,-2 2-1,-1 2-2,1 1 0,2 1-4,-3 4-2,3 3-2,0 2 2,-3 4 4,7 0-5,-8 8-5,6-1 6,-1 3 0,3 1 0,3 0 3,1 3-5,2-1 3,3 2-2,-1-2 7,5 2-3,-2-4 4,5 2 1,-2-4 0,0-1 10,-1-1-5,2 0 4,-3-7-2,0 3 1,1-6-3,-1 3 0,-2-7 2,2 2-1,-3-5-1,0-1 0,-1-2 0,-2-3-7,1-1 2,-5-2-4,0-1-4,-1 0-3,2-1 3,-3 1-2,2 3-1,-2 1 4,2 5-2,-2-3-1,2 4-2,-2-1-6,2 3 3,3 1 0,-1 1 2,5 2 0,-1 2 1,2 1-2,3 2 4,0 1-2,2 2 1,2 4 1,0-3 1,-1 5 1,0-3 0,3 5 2,-5-2-2,-1-3 3,2 3 2,-5-1-2,2 0 6,-4-1-1,0 0 6,-2 0 1,1-4 5,-3 1-2,0-1 0,1-2 2,-5-2-4,0 0 0,0 0-4,0 0 0,2-19-10,-4 10-4,-1-6 1,3 3-7,0-3 3,3 1 1,-1-2-4,0 3 5,2 0-5,-1 2 3,3 1-4,-1 2 2,4 1-1,-1-1 3,4 5 0,-2 0-2,0 2 3,3 2 0,0 2 4,2 2 0,-5 4 1,4-1 4,-2 4-1,-2 0-19,-4 0-43,-1 2-63,2 3-76,-10-3-108,1 2-176,-2-1 10,-5 1-83,1-4-61</inkml:trace>
  <inkml:trace contextRef="#ctx0" brushRef="#br0" timeOffset="74630.11">3648 12908 1615,'-5'-29'94,"3"0"4,6 3-3,3-1 1,3 2 3,6-3-11,0 1-6,10 1-10,3-1-27,3 2-53,4 3-70,0 1-90,-7 5-198,-3 5-234,-3 4-100</inkml:trace>
  <inkml:trace contextRef="#ctx0" brushRef="#br0" timeOffset="75476.07">2310 15138 1804,'-7'-6'52,"0"-1"3,3 6 5,0-6 5,2 5 19,2 2 7,-6-6 0,6 6-5,-5-2-11,5 2-8,0 0-6,-4-7-10,4 7-5,0 0-9,0 0-4,0 0-7,0 0 2,0 0 0,15 20 5,-5-7 2,4 8 9,-2 0-2,2 4 6,4 3 3,1 3-9,0-2 3,-2 3 1,-1-1 3,2 1-10,-4-3 1,-1 0 3,0-2-7,-2-4 4,-1-4-4,-4-3 6,3-3 22,-2 0 28,-1-2 17,-2-3-3,-2-4-12,-2-4-11,0 0-6,0 0-9,-2-17-6,-2 2-6,0-2-8,-3-7-6,-2-8-6,-1-2-3,0 0-5,1-2-4,-2 3-3,1 3-1,1 1 1,3 5 0,-1 0-1,2 5-5,0 4-4,0-2-5,3 4-6,2 1 0,2 6 2,3-3-2,4 6 0,2 3-2,5 0 2,3 3 0,2 3 4,5 3-10,-1 0 2,5 4 2,2 2 1,-1-2-2,-1 0 4,-4-3-1,-2 0 0,-3 1 0,-1 0 14,-3-7 25,-2 2 30,-3-1 32,-1-5 2,-2-2-8,-3-1-11,-2-5-6,-2 1-9,0-5-8,-2 0-7,-2-7-5,-2 4-22,-2-9-27,-2 0-34,-4-3-31,2 3-35,0 1-24,1 0-41,-2 1-31,3 1-46,0 5-60,3 1-67,0 1-134,4 7-85,-1-7 41,2 6-237,3 1-273</inkml:trace>
  <inkml:trace contextRef="#ctx0" brushRef="#br0" timeOffset="75632.35">2924 14928 2356,'8'2'61,"-2"-2"8,3 0 5,-9 0 8,19-2 0,-6-3-8,3 0-10,6-3-5,3-1-5,5-1-19,1-1-36,4 1-47,-4 2-53,-1-1-40,0 3-60,-6 2-105,-2 2-115,-5 2-188,-6 4-109</inkml:trace>
  <inkml:trace contextRef="#ctx0" brushRef="#br0" timeOffset="75778.08">3258 15054 1763,'-8'15'71,"1"-6"21,1-1 14,2-1 16,2 0 12,0-5 2,0 3-5,2-5-14,0 0-12,0 0-10,8 2-13,-8-2-30,21-5-35,-6 1-50,2-3-52,3 0-63,4-3-49,-3-1-95,3 0-133,-2-2-202,0-2-125</inkml:trace>
  <inkml:trace contextRef="#ctx0" brushRef="#br0" timeOffset="76140.89">3666 14689 1932,'-4'-6'93,"0"2"6,0-1 12,4 5 7,-9-4 3,3 4-11,6 0-7,-10 0-6,3 4-8,0 1 0,1 3-11,1 1-9,0 6 6,0-1 1,4 3-1,-1 0 17,2 3 1,0-2-3,2 2-5,4 4-2,2 0 0,0-2-4,4 1-1,0-3-3,3-2-3,0-1-1,1-2-1,4-2-1,0-2-2,-2-4-3,1-5-2,2 0-6,-1-6-4,-2 1-5,3-9-5,-1-1-2,-4-1 1,0-3-9,-5-2-2,-2-2-5,-2-4-3,-5 0-7,-4 1-16,-5-2-12,-2 2-9,0 2-10,-9 2-21,2 3-14,-8 6-13,-1 1-24,-1 3-10,-1 5-18,-3-1-24,2 3-39,1 5-39,2 1-38,4-2-59,3-1-135,1 3-46,5-3 38,1 1-109,4-2-82</inkml:trace>
  <inkml:trace contextRef="#ctx0" brushRef="#br0" timeOffset="76763.58">4078 13919 1840,'-6'-10'139,"4"1"4,-2 2 4,3 1 0,-2 2-13,3 4-11,-2-5-18,2 5-15,0 0-4,0 0-11,0 0-5,16 15 4,-4 4 2,1 4 4,4 7 17,4 9 7,3 0 0,9 16 9,3 1-5,-2-3-9,-3 0-3,4-1-12,-8-8-7,-1-9-5,-3 2-6,-6-8-6,0-3-5,-2-2-4,0-6-6,-5 1 1,0-4-2,1-4-5,-4-4-2,-1-1-10,-2-5-12,-4-1-8,0 0-13,0 0-8,0 0-10,-8-21-7,-1 12-11,-6-2-2,-1 1 4,-6-1-6,-1 3 8,0 2-5,-4 5 8,1 1 0,-2 1 1,1 5 6,-2 5 7,5-3-6,-4 7 4,2 2 3,6-2 3,2 5-8,4-4 10,3 4 1,1-1 1,1-2-1,5 0 3,2-2-4,2 1 6,2-5 1,2 2 8,3-6 3,-1 1-1,7-3 1,-3-3-8,5-4 10,-2 0-6,2-3 1,4-3 3,-5 0-2,1-4-5,0 3 7,0-4-6,-2 1 2,2 3 2,-5-1-3,1 4 2,-1-2-2,-1-1 4,2 6-9,-1-2 9,0 3 7,2 1 1,-2 2-1,2-1 1,1 2 5,2 3-5,0-2-1,-1 3-3,2-3-2,-2 5-35,0-4-32,2-1-40,-5-1-51,1 2-60,-2-4-74,2-4-168,-3 2-71,0-1 41,-3-1-141,0-4-125</inkml:trace>
  <inkml:trace contextRef="#ctx0" brushRef="#br0" timeOffset="77289.19">4538 13559 1931,'-10'-17'110,"2"4"10,4 2 12,0 3-11,0 3-8,1-2-12,3 5-16,0 2-10,0 0-8,0 0-1,11 12 6,0 2 10,3 6 4,6 11 13,5 5 7,13 19 6,0 6-5,2 0-4,1 4-11,-3 1-7,0-1-3,-3 0-7,-3-4-11,-2 0 3,-7-11-9,-5-11-7,-4-6-8,1-5-8,-4-2-3,-3-4 1,1-9 0,-3 0-15,-2-5-13,0-4-1,-2-4-14,-2 0-7,0 0-4,-6-17-5,-2 4-1,-3-4-1,-1-3-1,-1 1-4,-7-3 1,3 5 9,-1 1-1,-1 3 5,-1 5-3,2 3-1,-2 5 6,4 2-3,-4 3 4,6 5 4,-3 3-2,1 3 1,6-1 0,4 2 2,0-3 0,6 4 8,0-4-3,4-1 1,0 0 5,4 0 1,2-6-2,2 0-6,2-3 12,0-4 0,4-2-9,-1-2 11,1-1-5,-2-2 0,1-1-4,0 3 2,-2-3-2,-1 3 2,-2 1-1,0 0-7,-2 1 2,1 1 7,0 2-3,-1 0-10,1 5-11,-1-1-28,1 1-40,-2 2-56,-1 3-68,0 1-81,1 0-178,-3 2-32,-3 2 53,-3 3-130,-3 1-82</inkml:trace>
  <inkml:trace contextRef="#ctx0" brushRef="#br0" timeOffset="77626.77">2991 16280 1902,'-51'20'172,"9"0"-19,10-11-12,7 3 0,5-5-1,4-1-10,6-4-13,1-2 6,9 0-4,0 0-5,29-19-10,14-2-6,35-15-9,18-12-1,18-10 4,30-23 1,8-9-4,15-5-4,13-5-4,14-6-3,6 3 9,2 1-5,5 0-5,-4 10-9,-3 2-1,-16 9-9,-10 8-4,-16 7-9,-41 18-7,-13 7-34,-14 5-33,-13 9-41,-24 5-34,-15 7-53,-19 5-59,-6 10-67,-13 0-68,0 0-157,-28 15-34,-6 1 68,-33 14-205,-8 6-173</inkml:trace>
  <inkml:trace contextRef="#ctx0" brushRef="#br0" timeOffset="77917.46">3341 16527 2027,'-55'29'167,"8"-2"-23,13-8-10,8-4-9,3-5-3,2 1 10,8-5 20,9-5 9,4-1 0,24-9-8,20-14-9,32-13-8,19-8-1,18-10 4,35-11 3,17-8 1,15-7-7,6-4-11,2 0-11,0-4-12,-9 6-9,-9 7-10,-10 5-18,-11 10-7,-37 12-4,-10 4-8,-13 9-5,-13 2-13,-10 4-15,-20 8-12,-9 4-20,-13 8-26,-4-3-34,-10 7-29,-3 2-16,-7 3-29,0 0-48,0 0-62,-25 6-80,9-4-159,-2 3-89,-6 2 80,3-2-284,-3 3-283</inkml:trace>
  <inkml:trace contextRef="#ctx0" brushRef="#br0" timeOffset="78102.96">5909 15458 2691,'0'-9'333,"0"1"-32,-4 3-22,2-1 1,-2 2-7,-2-3-24,1 0-20,3 4-24,-2-1-22,4 1-59,-4-4-93,4 7-117,4-7-115,0 3-183,3-1-284,-1 1 49,0-3 85,0-1-380,0-2-394</inkml:trace>
  <inkml:trace contextRef="#ctx0" brushRef="#br0" timeOffset="172011.06">8996 15862 1753,'0'0'241,"7"4"-108,-7-4-69,0 0-38,0 0-2,0 0-4,6 2 13,-6-2 9,0 0 11,0 0 4,0 0-2,0 0 0,0 0-3,0 0 1,0 0-1,14-6 1,-14 6-3,6-1-2,-6 1-1,6-4-8,-6 4-4,6-2-2,-6 2-7,7-2-2,-7 2-3,0 0-12,4-3-15,-4 3-18,0 0-24,4-5-40,-4 5-50,0-5-49,-4-2-108,0-2-121,-3 1-229,-1-6-142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0:43:15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 655 854,'-7'-7'151,"3"-1"-8,-2 0-27,2 0-23,-3-1 0,0 2-4,3-1 4,-3-2-3,2 2 9,1 0-1,-2 1 2,-1 2 2,2-3-1,1 2-4,0 1-5,0-1-10,2 3-8,2 3-10,-6-8-5,4 3-9,2 5-3,-7-5-6,5 1-5,2 4-5,0 0-4,-15-2-1,15 2-3,-19 6-6,7-3-1,-6 5-1,4 0-5,-5 3 0,1 5-1,0-1-7,0 4 4,0 6-3,1-1 2,1 5-4,5 2 1,4 3 1,1 0 2,4 2-2,2 6 0,4 1 2,0 1-1,6 6 1,1 4 3,2 16-1,0-10 1,-3-11-1,-2 2-2,0-3-3,0 1-4,-4-9-10,-1 0-5,0-1-14,-1-9-11,-4-1-12,-1-5-16,0 1 2,-1-8-5,-4-2-7,0-1-3,0-7-10,-2-2-4,0-5 5,10 0 4,-20-15 9,9 4 6,3-2 14,-2-4 9,2-2 10,0-2 17,2 1 9,0 0 18,2 1 8,1 2 9,-1-2 6,4 0 1,0-1-1,2 3-1,3-2 3,1 2-2,2 0 0,4 0-4,2 0 2,2 2-2,3 1 0,3 3-5,-2 3-2,4 0-1,-1 7 1,1 1 1,6 4 1,-3 1 0,-2 3-2,5 5 1,-5 3 3,1 2 2,-5 1 1,-2 3-2,0 0 4,-4-3-4,-2 3 1,-5-4-4,1 1 3,-5 1 1,-2-5 0,0 0 3,-2-3 5,0-2 6,-2 1 2,0-6 5,-2 1-1,-1-4-7,5-2-3,0 0-5,-14-9-2,11-3-15,-1-1-22,4-5-22,-2 0-30,7-1-32,-1-3-22,2 2-32,4-1-40,-1-1-65,6 3-129,-2 2-175,-3 7-60</inkml:trace>
  <inkml:trace contextRef="#ctx0" brushRef="#br0" timeOffset="775.98">1457 1368 1504,'6'8'-14,"-4"-3"15,-1 1 4,2-1 7,-1-1 20,0 0 20,0-1 16,-2-3 14,1 9 2,-1-9-7,9 0-7,-9 0-6,20-7-6,-9 2-7,3-1-6,0-1-1,2-1-4,-2-2-5,-1 0-1,0 2-3,0 1-1,-3-4-15,-2 4 2,2-1-1,-4 0 0,-2 3-5,-4-2-4,0 7-1,-6-9 0,-3 8 1,-2 1-3,1 0-3,-3 0 1,0 3-1,-2 2-1,-2 0-2,2 3 1,3 1-3,-3 3 4,5-1-1,-3 0-3,4 3 3,1 1 2,2-2-2,3 2 2,2 0 1,2 1 0,4-1 2,3-2 0,9 1 0,2-2 1,4-1 0,3-4-2,4-1-1,1-1 1,3-2-4,2-6-1,6 3-3,-2-5 2,3-3 0,-2-1 2,-1-3-1,1-2 2,-5-2 1,-3 1 10,-5 0 10,-4-2 10,-4 1 13,-4 5 9,-1-3-1,-4 4-4,-4 1-8,-3 1-2,-4-1-7,-4 4-5,-3-1-1,-2 2-3,-3 0-2,-1 4-2,-2 0-3,-3 2-1,3 0-2,-3 2-1,2-1-2,1 1 0,-1 2-6,4 1 2,0-3-1,0 2-2,4-1-3,0 0-1,4 0-1,0-1 1,4 2 0,0-6 2,6 8-2,2-5 2,2-1-1,4 0-1,-2 2-2,5-2 1,-2 1-1,2 3 1,3-1 0,-4 2 1,0 1-2,2 1 2,1 4-1,-4 3 0,2 1 0,-3 4 3,3 4 0,-2 1 0,-2 4 2,-3 1-1,-1 3 2,0-1-1,-1 2-1,0 0-1,-1 0 4,0-3-3,-3-1 5,0-2-4,-2-4 2,0-1-1,0-3 2,-2-4 2,2 0 4,-2-4 12,2 1 13,-2-5-2,0-3-5,0-2-3,0-4-3,0 0-1,0 0-4,0 0 1,4-29-7,1 12-16,1-9-17,0-3-26,5-5-18,2-1-26,1-7-31,6 3-35,-4 2-42,4-1-54,1 2-120,-7 5-306,3 3-175</inkml:trace>
  <inkml:trace contextRef="#ctx0" brushRef="#br0" timeOffset="1139.01">2726 1341 1836,'-2'-4'-15,"-1"-2"21,2 1 16,1 5 29,-2-10 20,0 4 16,0 2 9,2 4 4,0-8-9,-3 6-8,3 2-10,0 0-10,0 0-10,0 0-4,0 0-7,0 0-3,19 9-4,-8 2-3,-1 3-5,4 0-1,-2 6-2,-1-1-1,2 3 0,-3 0-4,0 0-1,1-1-2,-2 1-2,-5-4-1,2-2 2,-1-2 2,-1 1 0,2-4 5,-4-4 2,-2 1-2,2-5 1,-2-3 1,0 0 2,0 0 0,0 0-1,-4-17-2,4 8-4,2-6-5,0-2-11,3 0-17,-1-3-19,3-1-21,3 1-24,-2 1-26,2-1-26,6 3-32,-5 2-25,7 4-25,-3-3-55,2 3-98,1 3-217,-6 2-83</inkml:trace>
  <inkml:trace contextRef="#ctx0" brushRef="#br0" timeOffset="1510.19">3175 1376 1512,'4'3'-47,"1"-1"13,-3 2 12,3-1 19,-5-3 20,6 4 22,-6-4 12,6 6 11,-2-6 3,-4 0 0,6 2 0,-6-2-4,0 0 0,22-4-5,-14 0-2,5 0-9,-3-1-4,-1 1 0,4-2-2,-3-1-6,-2 0-1,2 0 0,-3 1-2,0-1 0,-1 1 0,-1 0 1,-2 1-8,2-1-2,-3 0-4,-2 6-4,0 0-1,-10-5-4,10 5-2,-15 1-1,5 3 0,-4 0-3,4 4 0,-2 1-3,-5 1 0,6 1 0,-2 5 1,3-3-1,1 2-2,0 1 1,3-1 4,0 0-2,4 0 2,2-2 0,0 1 0,4-1 1,2 0 3,4 0-3,6-3-10,-2 0-16,2-5-25,7 2-28,-3-4-26,6-3-16,4 0-16,-1-3-9,1-4-12,4-2-12,-3-4 18,-3-1-44,2-3-214,-5-1 82</inkml:trace>
  <inkml:trace contextRef="#ctx0" brushRef="#br0" timeOffset="1840.86">3645 1412 1060,'21'-24'-24,"-5"5"27,-4 2 23,-4 2 21,-1 4 10,-2-1 11,-5 3 10,1 0 2,-1 1-9,-1 0-2,-4 0-6,1 3-8,-3-1-3,-1 0-8,2 3-6,-5 1-5,2 0-1,0-1-7,9 3-4,-16 5 0,10-3-6,-2 1-8,3 3-6,-1 0-7,3 1-5,1 0-6,0 1-1,4 1-1,0-1 0,1 2 0,1 0 4,5 1-1,-3-2 8,2 4-4,5-4 1,-3 2 4,4-2-2,-2-1 3,-2 1 0,4 0 3,-3 1-5,3 0 1,-4-2 4,1-1-4,0 3 6,-5-5 2,2 3 14,-4 0 6,0 0 4,1-1 10,-5-1 0,-2 2 4,-3 1-1,1-4 2,-2 3-4,-4 1-2,-1-2-1,-2 1-6,-2-3 0,3 1-6,-3-1-19,2-1-19,1-2-32,1 2-35,0-4-47,1 0-67,3-4-368,-1 0-68</inkml:trace>
  <inkml:trace contextRef="#ctx0" brushRef="#br0" timeOffset="2118.6">3996 1381 1462,'0'0'-12,"0"0"18,-5-5 16,5 5 8,-5-3 14,5 3 9,0 0 6,0 0-3,0 0-12,0 0-2,0 0-11,0 0-2,0 0-1,-5 14-4,3-5 0,2 2-5,0 3 0,0 3-3,0 4 0,0 5-2,2 1 3,0 6-1,-2-1 5,2 6-2,-2 3-1,0-2 1,1 1-1,-2-2-1,1-3-3,-2-3-20,0-2-36,0 1-26,2-5-32,-4-2-32,4-5-48,0-4-118,0-6-165,0 2 31</inkml:trace>
  <inkml:trace contextRef="#ctx0" brushRef="#br0" timeOffset="2415.26">4048 1376 1250,'2'-7'-26,"0"2"12,2 0 10,0-2 6,2 3 7,2 0 11,0 4 2,0-3 4,0 1 1,4 0 1,-2 2 5,1 2 4,-1 3-2,3-3 0,-2 3-5,-3 0 3,2 3 4,-1-1 8,-2 1-1,-3 0 2,-2 1-3,-2 2 1,-2-1-3,-5 2-3,0-1-2,-1 2-5,-4-2-3,1 0-3,-2-1-19,1 0-23,-1 0-26,3-1-37,1 0-26,0-5-47,1-1-79,4 0-236,4-3 24</inkml:trace>
  <inkml:trace contextRef="#ctx0" brushRef="#br0" timeOffset="3576.06">4457 1373 1258,'7'-4'25,"-5"-1"0,-2 0 9,0 5 12,0-8 5,0 8 7,-9-7 6,4 2 9,-1 1 5,0 2 0,2-1-7,-5 0-7,9 3-10,-15 0-5,4 3-5,3-2-8,-2 5-2,-2-2-3,4 3-6,-2 4-1,2-2-1,-1 0-3,3 2-2,-1 1-1,1-5-3,2 3-2,-2 0 1,5-3-3,-1 3 0,0-5 1,2 1 1,2-1-2,0-1 0,2 0 1,-4-4-1,11 0-3,-11 0 2,16-5-1,-4-1-1,0-2 0,-2-1-4,6-2 3,-2-4 0,-1 6-4,2-2 1,-2 0-4,-1 1 0,0 3 1,-2 0-5,0-1-2,1 1 2,0 4-2,1 1 0,-1 0 0,1 4-2,0 0-1,1 1 6,0 4-3,0 1 2,0-1 1,-1 3 0,1-1 2,-2 2 0,0-2 0,-3 3 0,2-2-1,-1 1 6,-2-3-2,-1-1 3,-2 0 5,0 0 5,3-2 9,-3 0 8,-2-2 4,-2-3 1,4 4-3,-4-4-3,0 0-2,0 0-3,0 0-3,4-12-1,-4 7-2,0-5-3,2 1-6,3-5-3,-1 2-4,1 2-1,1-2 0,0 0-2,-2 3 0,4-2-1,-3 2-3,2 2-2,-1-1 1,0 3-2,0-1-3,1 4 0,1 1 1,-8 1 0,15 1 0,-8 3 2,-1 2 0,2-1 4,-3 5-2,8 0-2,-6 1 1,0 2 4,3-1 1,-1 0-1,-1 3 1,1-4 1,-1 0-2,1 1 2,-1-3 4,0 1-3,0-3 5,-1 1 1,0-2 1,1 0 2,1-5-2,2-1 1,-3 0 0,3-1-1,-3-5 2,0-2-4,4-2 1,-4-3-3,0 0-9,-4 0-6,2-2 2,-1 1 1,-1-1-1,-2 1 2,1 3 5,-1 0-6,0 1 4,0-2-1,0 5-1,0-3 2,-2 5 2,2-3-4,0 0-5,0 5 1,0-2 1,3 0-3,-5 5 4,8-5 1,-8 5-1,10 0-1,-10 0 2,14 1 0,-6 3-2,-3 1 3,4-2 2,3 2-1,-4 3 3,2 2-2,1-3-1,-1 3 3,-1 1 1,2-2 0,-3 3-3,0-2 3,-2-1 1,3 2 0,-2-2 0,-4 0 1,4-1-1,-3-1 0,1 1 2,-1-3 1,2 1-4,-2-1 4,-1-1 2,1 0 0,-2 0 2,3 1 7,-5-5 14,6 0-5,-6 0-4,0 0-1,14-9-1,-10 4-2,6-5-3,-2 1 0,-2-4 0,2-1-2,1-1 0,-3 1-1,3-1 0,-3 1 6,-1-1 7,1 2 5,-4 2 2,2 1 2,-2 1 0,2-1-5,-2 0-2,-2 5-4,2-2-5,-2 2-1,0 5-5,-4-5 1,4 5-3,0 0-3,0 0-2,-16 10 0,11-1 3,3-2-5,-2 4 2,0-1 0,4 2-3,-5 0 3,5 2 0,3-4-1,-3 4 1,2-3 1,2 2 0,0 0 1,3-1 1,3-2 0,3-1-8,8-1-25,4-1-39,3-1-46,8 0-53,0-6-48,7-3-87,3-2-137,5-2-159,2-3-95</inkml:trace>
  <inkml:trace contextRef="#ctx0" brushRef="#br0" timeOffset="4144.09">6545 1082 1625,'-2'-8'-23,"0"0"17,2 1 11,-2-1 15,2 1 13,0-1 8,0-1 7,2 1 4,2-1 5,0 0-1,0-2-1,5 4-1,-1-3-3,0 1-7,1 3-4,-2-1-3,1 1-3,0 1-6,-2 0-3,1 1-4,2 0-5,-3 4-1,-6 0-1,17 6-4,-9 1 1,1 1 4,2 2 0,-3 3 3,0 4 6,2 5 2,0 2 4,-2 6 6,1 3 3,-1 5 1,-2 2 3,0 2 1,3 8-3,-8-7-3,5 8-3,-2 0-1,0-8-3,0-1-3,-1 0-1,0-2-3,3-4-2,-4-5 1,3-1-5,-1-4-3,-1-2 2,1-4-4,-2-3 2,2 0 3,0-3-1,0-4-4,3-3 0,-1-3-3,3-2 3,-9-2-1,17-8-7,-9-3-6,2-2-8,2-5-9,-4-3-3,0-1-4,-4 0-1,-2-4-3,-2 4 1,-4-5 0,-2 1-1,-4 0 3,-4-1-1,-4 2 4,-2 1 2,1 2 0,3 4 5,-2 1 2,4-1 1,0 6 1,2 0 0,2 0 5,1 3 1,1-1 1,0 2 0,3 1-3,0-1 1,5 3 1,3-3-3,4 2-16,1-1-27,1 0-28,7 0-41,4 4-29,2-4-28,4-1-49,4 0-416,-1 2-140</inkml:trace>
  <inkml:trace contextRef="#ctx0" brushRef="#br0" timeOffset="4555.46">7421 1215 1691,'7'-2'2,"-1"-2"20,0 1 14,-1-1 13,-1-2 19,-2-1 10,0 3 1,-2-4 12,0 0 6,0 1 3,0-1-4,-2 0-8,0 3-3,0-2-6,-2 0-12,0 1-5,-1 2-12,-1-1-4,-1 2-7,-4-1-3,0 4-9,11 0-5,-23 5 0,11-1-6,-3 3-15,3 2-6,-1 0-14,0 4-10,5 0-9,0-1-8,-2 0 1,2 3-4,2-2-4,2 0-3,0-1 5,2-1 3,2-3 6,0 0 6,2-3 4,2 1 2,2-2 7,0-4 3,-6 0 14,20 0 15,-12-4 11,3-2 13,-1 1 1,1-3 8,2 0 3,-3 3 3,-3-1 6,4-1 14,-2 2-5,-2-1-5,-1 3-8,1-3-4,-1 2-11,-2 2-7,-4 2-5,10-1-6,-10 1-3,14 3-13,-8 3-28,0 0-28,0 1-49,3 6-60,1-3-58,1 4-161,0-1-89,4 3-100,2-3-74</inkml:trace>
  <inkml:trace contextRef="#ctx0" brushRef="#br0" timeOffset="5624.04">8857 773 813,'-4'-5'270,"2"0"-62,2 5-52,-4-4-26,2-2-10,2 6-12,-4-2-13,4 2-9,-4-5-6,4 5-6,0 0-8,0 0-13,0 0-8,0 0-7,0 0-4,-18 7-5,10 8-2,-5 2-2,-2 4-2,-2 4 1,-7 10-3,4 2 1,-6 0-2,1 4-3,-2-1 3,-4 12-2,6-8-1,1-10-1,8-5-3,2 0 1,-2-3 2,2-4-2,3-1 2,1-3 3,-1-5 4,2 0 9,3-2 12,-2 0 14,2-4-2,1-4-4,0-1-4,5-2-7,-8 0-3,8 0-5,-4-10-4,2 1-3,2-1 9,4 1-5,-2-3-3,0 4 0,4-5-4,-1 4-5,0 2-4,-1-3 2,0 3-5,0 0-8,0 0 4,0 2-2,0-2-2,3 2-1,-3 1-5,3 2 4,1 0-3,1 2 0,1 0 0,0 2 0,4 0 1,2 2 2,-4-2-1,6 1 2,-3 1 0,1 1 2,0-2-1,-1 1-1,4-3 1,-3 4-2,1-3 2,-2 0-2,0-2 3,-1 0 1,1-2-1,2-3 0,-2 2 2,3-4-5,-6 2 6,2-1-1,0-3-2,-2 0 5,1-1-6,-2 3 3,-1-2-2,1-2 0,-3 6 4,-3-3-5,2 3 5,1-3 0,-3 4-6,2 0-2,-4-1-4,2 1-5,-5 4 3,5-2 0,-5 2 0,0 0 1,0 0-1,12 7 3,-9-1 1,1 0 1,-4-1-6,1 3 6,2 1 1,-1-1-7,0-1-18,0 0-6,-2 0-19,1 1-25,-1-2-33,4-1-38,-2 1-36,0-2-46,-2-4-108,0 3-144,0-3-143,0 0-121</inkml:trace>
  <inkml:trace contextRef="#ctx0" brushRef="#br0" timeOffset="5807.46">9025 895 1770,'0'-8'49,"0"1"14,0 2 2,-2-2 3,2 7-6,0-5-5,0 5-10,0-8-12,0 8-32,0 0-39,0-6-44,0 6-7,0 0-24,0 0-37,0 0-90,12 16-279,-8-11-21</inkml:trace>
  <inkml:trace contextRef="#ctx0" brushRef="#br0" timeOffset="6513.83">9321 1056 1387,'3'3'-21,"-3"-3"9,0 0-2,0 7 0,0 0 22,0-7 20,0 9 6,0-1 6,-3-1 9,3 1 4,-3 1 5,3 1-1,-2 0-3,2-1 3,-2 2-2,2-1-2,-2 1-4,0-1-6,-1-1 0,3-1-5,-1-1-4,1 1-1,-2-2 0,0-1-1,2 2 5,0-7 14,-2 7 9,2-7-6,-4 1-4,4-1-6,0 0-3,0 0-7,-10-13-4,10 6-2,0-3-10,3 3-2,0-3-2,1-1-3,-3 1-1,4 0-1,0 1-1,0-1-4,1 3-1,2-1 3,-2 1-8,2 0 4,-2 0-3,1 2-3,-1-1-2,0 4-1,3-2-1,-3 4-2,-6 0 4,15 2 0,-9 2-1,0-1 3,2 4 1,0 1 0,-2-1 1,-2 0 0,2 3 0,3 0 0,-2-1 0,-1 3 0,0-4 2,-2 1-1,3-2 1,-3 1 2,1-1-2,0 1 3,2-3 1,0 1 1,-1-1 1,2 0 3,-1-3 0,3-2 1,1 0 1,-2 0 0,2-4 1,2-1 0,1-4 1,-1 0 0,-2 0-3,3-3 3,-2 0-3,-1 2 6,-1-2 6,-2 0 5,1 1 7,-2 1-3,-1 2 2,-2 1-2,0 0-2,-2-1-5,0 2-5,-2 3-2,0 3-4,0 0-3,-6-8-2,6 8-2,0 0 1,0 0-2,-19 8-2,14-3-1,1 1-2,0 0 3,0 1 0,0 0-1,2 4-3,2-2 2,-2-2-1,4 3 2,0-1 1,0 1 1,2 0-2,5-1 2,0 1-2,1-3-4,4 1-16,4-1-19,-2-3-24,1 1-39,7-2-40,6-1-40,1 0-37,1-4-67,2 0-93,6-1-210,-2-2-88</inkml:trace>
  <inkml:trace contextRef="#ctx0" brushRef="#br0" timeOffset="7300.05">10427 1109 1596,'-6'-4'-4,"5"-2"21,-3 2 21,-1 0 15,1-2 10,0 3 7,0-1 3,-2-1 0,2 1-6,-3 1-3,0 0-10,-1 1-9,-2 2-3,-1 0-6,0 2-4,-1-1-3,-3 4-3,0 2-3,0-1-6,1 2-1,0 1-3,0-2 1,1 4-1,5-2-3,-3 0 2,2 1-2,1-1-2,1-1 0,2 2-2,1-2 1,1-1 1,1-2 0,2 1 0,2 0 2,3-2 1,2-3-2,0 1 0,-7-2 1,22-2-4,-12-1 2,1-1-1,3-2 0,1-1 1,0-2-2,-3 2 2,2-1 9,-4 1 6,0 0 15,-1 1 6,-3 0 1,3 1-2,-3 1-5,1 0-5,-3-1-9,2 3 0,-2-3-8,-4 5-5,6-4-2,-6 4-4,10 0 3,-10 0-2,6 9 0,-4-7-2,2 4 0,0 1-1,0 0 0,0 0 0,1 1 1,-1 1-2,3-1 3,-1-1-2,0 2 2,1-2-1,-2 1 0,4-3 3,-1-1 2,4 2 0,-1-2 3,3-3-1,1-1 0,2 0 0,-1-3-1,3-1 3,-2-2-3,1-1 3,-2-1 0,1-3-3,1-1 1,-4-1 0,1-1 3,-4 3-6,-1-3 1,-2 3 4,1 0-2,-3 0 3,-1 1-5,-1 3-1,-2-3-1,-2 3-4,0-2 1,0 4-1,-2-1-3,0 0-3,2 6 2,-7-5 0,3 1 1,4 4-5,-8-2 1,8 2-3,0 0 1,0 0 3,0 0-4,-11 10 9,11-10-9,2 7 9,-2-7-7,4 10 1,1-5 2,-1 2-1,2-2 1,1 0-3,-1 3 0,1 0 2,1 0-3,-3-1 5,4 2-2,1 2 3,-2-1 0,0 0-3,-3-1 1,5 1-2,-2-1 2,-1 1-1,-2 0 0,3-3 5,-2 1 0,0 0-2,-2-3 2,0 3 2,0-3-8,2 2-15,-3-2-21,2-1-29,-1-1-29,-3 2-34,4-2-38,-5-3-43,4 4-93,-4-4-127,0 0-173,0 0-106</inkml:trace>
  <inkml:trace contextRef="#ctx0" brushRef="#br0" timeOffset="11944.34">11087 1121 1510,'0'0'-61,"3"-2"25,-3 2 26,0 0 21,0 0 11,0 0 21,0 0 15,4-5 7,-4 5 6,0 0-1,0 0 3,0 0-1,0 0-2,0 0-4,0 0-6,0 0-4,0 0-3,0 0-4,4-4-4,-4 4-2,0 0 1,0 0-4,0 0-4,0 0-2,4-4-1,-4 4-3,0 0 1,0 0 0,11-1-5,-11 1-2,14-3-2,-1 3-1,-2-1-12,2-1-28,2 0-29,0 0-44,3 2-42,1-2-55,-2-1-121,0 1-343,2-2-149</inkml:trace>
  <inkml:trace contextRef="#ctx0" brushRef="#br0" timeOffset="12268.19">11765 988 1867,'-10'-2'48,"0"1"9,10 1-2,-10-2 2,4 0 6,-2 0 8,8 2 3,-11-4-6,11 4-4,-7 0-12,7 0-9,0 0-8,0 0-6,-10 4-2,6 0-5,1 3 0,1 1-1,0 4-6,0-1 2,0 4 0,2 3-3,-4 1 1,4-1-3,-2 3 5,-2-2-4,2 4-10,0-2-23,-1 0-20,1-2-22,-2 1-35,3-2-33,1-1-27,-2-2-32,0-2-44,4-5-403,-4 2-134</inkml:trace>
  <inkml:trace contextRef="#ctx0" brushRef="#br0" timeOffset="12587.11">11549 923 1718,'0'-9'-19,"0"1"10,2 1-5,2 0 5,0 0 11,5-1 14,2 3 17,1-1 7,3 0 8,2 1-5,2 1-4,-2 2 0,4 1-5,0 1-3,-1 0-3,0 3-3,0 1-2,1 1-4,-4 3 1,1 1 3,-3 1 8,-1 0 1,-6 2 2,0-1 0,-4 0-1,-4 0 1,-2 2-1,-6-1-4,-1 0 0,-6 3-3,-1-1-3,-1-1-1,-2 0-4,-2-2-14,1 0-17,4-4-12,-2-1-23,2-1-30,1 1-32,0-1-33,4-2-32,-1-6-70,4 2-325,1-3-71</inkml:trace>
  <inkml:trace contextRef="#ctx0" brushRef="#br0" timeOffset="13058.87">11933 752 1556,'4'-4'21,"-2"0"13,-2 4 1,4-3 1,-4 3-4,4-4-3,-4 4-2,0 0-8,0 0 2,6 9 15,-2-2 5,-2 6 8,1 0-3,1 4 4,0 1 0,1 2 2,-1-1 3,-2 3-5,2 2 7,-2-2-6,2 4-3,-1 0-4,1-3-2,-4 0-11,2-2-5,-2-2 0,0-2-3,0 0-1,0-1-4,2-4 5,-2 1-2,0-2-2,0-2 4,0-3 4,0 1 0,0-2-4,0-5-4,0 0-2,0 0-2,0 0 0,0 0-1,12-20-3,-7 13-3,2-3 0,-1 1-2,2-3-3,-1 3 1,3-1 0,-1-1-4,-1 3 0,0 1 0,1 1-2,-3-1-2,3 2-1,0 1-1,-1 1-2,0 1 2,0 0 1,1 2-1,-9 0 2,15 4 0,-7-1 2,1 1-1,-3 1 4,0 3-1,0-1-1,2 0 1,-4 0 1,2 1-4,-2 0-7,0-3-20,2 3-26,-1-3-30,0 2-35,-1 1-28,2-3-23,-2 1-23,4-3-37,1 0-383,-2-2-112</inkml:trace>
  <inkml:trace contextRef="#ctx0" brushRef="#br0" timeOffset="14019.3">12446 1071 1602,'7'-8'-24,"-1"1"28,-1 0 32,-1 2 24,-3-1 16,2 2 13,-1-2 5,-2 1 7,0 5 2,-2-10-4,-1 7-9,3 3-9,-3-7-9,-4 5-12,7 2-7,-15 0-6,15 0-6,-18 7-4,4-2-4,4 1-2,-3 3-3,2-1-5,1 1-1,1 2-3,-2-1-3,6 2 1,-1 0-6,2-3-3,0-2-8,2 4-2,-2-4-4,4 0 5,4 1-1,0-2-1,0-3 3,2 1-4,1-2-1,3-2 3,-10 0-4,19-3 3,-8-2 1,-1 2 1,2-5 2,0 0-3,0 0 4,-2 1 0,1 0 8,0-1 10,-5 1 4,3 1 4,-3 0-1,-2 2-3,2-1-6,1 0-3,-2 4-8,-1-3-2,-4 4 0,8-3-3,-8 3-1,0 0 1,8 7 0,-6-4-1,0 4 5,0-4-5,3 3 4,-3 0-4,3 1-1,1-1 1,-4-1 1,2 1-1,2 1 2,-1-5 0,1 3 2,0-1 2,0-3 1,3 2-3,0-3 4,-9 0-1,16-3 0,-5 2 0,-2-3 1,1-3-2,-2 0-1,-1 1 0,1-3-4,-1 0 0,-1-3 0,1 0-2,-3 2 4,-3 0-4,4-2 3,-3 5-3,0-3-2,2 3 4,-2 0-3,0 0-2,0 1 0,1 1-3,0-1 0,-1 2-5,-2 4 1,6-6 2,0 5 1,2 1 0,-8 0 2,19 1-3,-6 3 1,2 0 3,-1 0-1,4 3-1,-1 0 4,-2 1-2,4 1 2,-3 0-1,0 2 1,-2-1-1,-1-1 0,0 1 3,-1 2-1,-2-3-1,0-1 2,0 1 1,-3 0 2,-4-1 1,2-1-2,0 2 2,-2-2 0,1-1 0,-1-3 0,1 2 1,0-2 0,-2 1 2,-2-4 4,7 6 5,-4-5 5,-3-1 0,0 0-6,16-1-1,-10-3-3,2 0 0,1-1-3,2-3 1,-1-1 3,0-1 3,4-2-7,-2-1 0,3-2 2,0 0-7,-4 0 6,-1 1 3,0 1 4,-4-1 1,4 2 5,-4 1-5,-4 0-4,2 3 2,-4-1-6,2 2-1,-4 0-3,0 1-1,-2 4 0,4 2-3,-10 0-3,10 0 0,-16 2 0,8 4 2,2 1-3,-1 0 0,-2 2 8,1 3-5,2-2-1,2 0 1,1 2-4,-1-2 0,4 1 4,-2-2-2,4 2 4,0-1-1,0 0 0,5-1 1,1 1 0,3-3 1,4 3-14,3-3-29,6 0-33,1-2-44,3-2-46,4 0-39,4-3-55,-3-2-111,10 1-102,-3-3-132,4-2-101</inkml:trace>
  <inkml:trace contextRef="#ctx0" brushRef="#br0" timeOffset="14514.99">14388 834 1676,'5'-6'21,"-3"-1"13,2 1 14,1-2 14,-3 3 16,0-3 16,2 2 6,-2-1 1,2 2-3,-1-2-3,-1 4-3,0-3-4,0 2-7,-2 4-8,2-8-5,-2 8-5,0-6-3,2 3-9,-2 3-7,0 0-2,-13-6-6,3 6-7,-3 0 0,-2 2-5,-3 0-1,-2 0-4,-1 0-4,0 1-7,0 1-5,1 0-7,2-3-2,0 5-2,0-4-4,5 3-1,-4 0 0,8-3 2,-3 2-3,3-2 0,-2 4 3,3-3 0,2 1 0,-3 0 2,5 0 0,-4-1 1,4 3-3,-1 0 7,0-2-3,3 4 2,0-4 0,0 5 2,0-1-1,2-1-1,2 4 0,-4 0 2,4 2-2,0-2-7,0 4 1,3 2 5,-1 1-1,1 0 10,-3 1 8,2 1 2,0 0-4,0-1 1,-2 3 2,0-3-3,3 2 1,-5-3-1,4 1 0,-2-1-11,0-2-21,0-2-22,-2 0-29,2-3-37,0 0-30,3-3-22,-3-1-40,2-2-60,3-2-106,-3-1-213,-4-2-81</inkml:trace>
  <inkml:trace contextRef="#ctx0" brushRef="#br0" timeOffset="14717.18">14188 1099 1490,'-2'-4'-14,"0"0"30,2 4 21,-5-7 7,5 7 11,-4-6 0,4 6-3,0-5-9,0 5-5,11-7-3,-3 5-2,2 1-6,2-3 1,6 1-15,1 3-34,1-2-32,0 2-39,2-3-33,-3 1-61,3 0-316,2 0-7</inkml:trace>
  <inkml:trace contextRef="#ctx0" brushRef="#br0" timeOffset="14976.48">14677 942 1366,'0'-4'27,"0"-3"19,0 7 20,-2-5 12,2 5 10,0-8 7,0 8-1,-2-6-11,2 6-9,0 0-8,0-6-8,0 6-6,0 0-5,0 0-6,0 0 10,0 0-1,2 24-7,0-16 5,-2 2-3,1 2 0,-1-1-2,3 3-3,-3 2-4,2-2-3,-2 1-4,2 2-20,-2-3-31,0-1-31,0 1-33,2-1-39,-2-2-37,0 1-40,0-2-72,2-3-348,0 3-121</inkml:trace>
  <inkml:trace contextRef="#ctx0" brushRef="#br0" timeOffset="15234.39">14996 998 1642,'3'-8'9,"-1"3"26,-2-1 22,2 0 8,-2 6 4,2-7 4,-2 3-6,0 4-6,4-6-14,-4 6-6,0 0-7,0 0 5,0 0 2,6 11 0,-6-1 1,2-1 1,-2 3 1,2 0-3,1 5-3,-1 0-1,-2 2-3,2-2-2,-2 0-18,3 3-30,-1-3-33,-2-3-45,2 2-39,0 0-34,0-7-28,-2 2-54,2-3-344,-2-5-93</inkml:trace>
  <inkml:trace contextRef="#ctx0" brushRef="#br0" timeOffset="15638.99">15009 996 1638,'-2'-10'-2,"0"1"18,2-1 21,-2 1 17,0 2 9,2-2-5,0 2-5,2-1-4,2 1-6,4-1-3,-1 1 0,6 1-3,-3-1 6,5 0 2,2 4-6,0-2-2,0 0-1,-2 3-8,1 0 2,0 0-5,-5 2-2,0 2-4,2 0-1,-2 3 0,-2-3 1,-3 5-4,0-1 2,-4 1-1,-2 2-2,-2 1-2,-3 0 2,0-1-2,-4 3-6,1-3 4,-1 2-3,-2 1 2,2-3-3,2 1 1,-5 0-4,4-1 1,2 1-3,0-5 2,0 3-1,2-1-2,-1 2-2,1-2 0,2 3-2,-1-3 4,3 1-10,0-1 2,3 3 2,1-1 3,-2-2 2,5 2 3,-1-2 0,0 1-3,-1-1 1,4-1 2,1 0-4,0-1-26,-2 1-30,1-1-48,4 2-41,-5-5-53,3-2-100,-1 3-310,-2-1-108</inkml:trace>
  <inkml:trace contextRef="#ctx0" brushRef="#br0" timeOffset="16181.45">15852 887 1743,'0'-7'33,"-2"-3"16,2 3 9,-2-3 7,-4 3 6,3-1 5,-1 1 2,-2 0 2,2 2-7,-2 0-7,-1 0-8,2 2-10,-1 0-7,6 3-6,0 0-3,-19 6-4,11 0 0,3 1-4,-3 2-5,1 4-1,3 0-1,2 2 0,0 3-2,0-2-3,2 1 3,0 5-2,0-1-1,2-1 1,2 0 1,-3 1-3,5 1 2,-4 0-1,1-3-4,0 0 4,1-2-1,-1-2-1,-1 0 3,0-4-6,0-1 1,0 2 1,0-3 1,-2-3-1,0-1-1,2-1-1,-2-4-2,3 4-2,-3-4-2,0 0-3,0 0-2,0-17-1,0 9 2,0 1 1,2-3-3,0 0 1,-1 1 0,2-1-2,1 3 1,-1-2-2,2 0-1,0 2 1,8-2 1,-3 1-1,0 1 0,6 1 1,-2 0-2,3 1 2,1 3-4,-2-3 4,3 3 1,0 2-1,0 0-1,1 2-1,-2 1 4,0 1-3,-2-1 3,1 3 0,-2 0 2,-2 1 4,-1 0-2,2 1 0,-4 1 1,-3-1 0,1 0-4,-5 0-15,0 0-24,-1-1-39,-4 2-52,-1-3-49,0 1-83,-2-5-128,-1 3-196,2 0-88</inkml:trace>
  <inkml:trace contextRef="#ctx0" brushRef="#br0" timeOffset="16365.82">16180 966 1766,'3'-10'79,"-3"2"15,0 0 12,1-2 4,2 1 0,-3 2-5,0-1-11,2 3-9,-2-1-11,0 6-13,2-8-31,-2 5-39,0 3-51,2-7-42,-2 7-38,0 0-55,0 0-138,0 0-305,0 0-135</inkml:trace>
  <inkml:trace contextRef="#ctx0" brushRef="#br0" timeOffset="16611.46">16274 998 1702,'6'5'19,"-6"-5"38,4 3 24,-4-3 13,4 4 6,-4-4 5,2 3-3,-2-3-13,4 4-6,-4-4-11,2 4-5,0 0-9,4-1-3,-4 1-4,2 4-2,-2-3-5,2 4-4,0-2 0,0 1-6,0 1-3,1 1-4,-3-1-9,2 0-10,-2 2-25,3-2-32,-3 0-42,0-1-47,2 1-41,-2-1-36,-2-3-54,2 2-113,0-4-192,0 2-74</inkml:trace>
  <inkml:trace contextRef="#ctx0" brushRef="#br0" timeOffset="16908.39">16621 857 1579,'2'-8'41,"0"3"30,0-1 17,0-1 7,0 3 4,-2-1 2,0 5-9,2-7-8,-2 7-11,2-4-10,-2 4-8,0 0-10,0 0 0,0 0-2,13 11-1,-9-2 2,-2 2 3,3-2-1,-1 5-2,3-2-2,-3 5-4,0-2 0,2-1-5,-2 3 1,2-1-4,0 1-2,-2-2-2,-2 0-3,2 1-5,-2-3-26,2 0-32,-4-2-40,2-1-40,0 2-53,2-2-39,-4-3-47,1-1-73,3-1-309,-4 1-137</inkml:trace>
  <inkml:trace contextRef="#ctx0" brushRef="#br0" timeOffset="17107.5">16613 1038 1745,'-5'-4'10,"2"0"30,3 4 15,-4-7 9,4 7 4,-2-6-5,2 6-9,6-7-4,2 5-7,2-3-4,2 3-7,3-1-25,3 1-37,-2-1-44,4 0-31,1 3-37,2-2-49,-2 0-109,3 2-186,-6 2 8</inkml:trace>
  <inkml:trace contextRef="#ctx0" brushRef="#br0" timeOffset="17737.32">16949 1006 1236,'-2'4'-38,"2"-4"17,0 0 23,0 0 17,0 0 18,0 0 18,0 0 21,0 9 8,0-9 1,0 0 0,0 0-8,0 0-5,6 4-9,-6-4-5,10-2-4,-10 2-6,0 0 0,22-4-7,-12 2-4,-1-3-4,0 3-3,1-3-1,-1 3-7,-1-5 2,-1 3-3,1-1-3,-1-1 1,-2 0-1,0 0-4,-1 1 2,0 1-2,0-2 2,-2 2-3,2-2 2,-1 4-2,-3 2-3,2-7-4,-2 7-2,0 0-2,0 0 1,0 0-3,0 0-1,0 0-3,0 0 4,-21 7-3,17 0-1,0-2 3,0 3 0,-1-1 0,1 3 0,-2-1-1,5 1 1,-1 0-2,2-1 5,0 3-1,2-3 0,-1 0 2,5 2 1,-2-3 2,3 1-4,-1-2 5,4 1 1,0-3-2,2 1 1,2 0 2,-1-2-1,2-4 2,-2 0 7,1 0 6,3-3 3,-2-1 4,2-1 6,-2-2 2,0-3 0,-1 1-3,2-6-2,-2 1 1,-1-1 2,-2-2-4,-1 1-4,-1 3 3,-1-1-1,-2-1 7,0 3 2,1 2 0,-2 0 1,-1 0-6,0 3-5,-3 1-6,4-1-6,-3 2-1,0 0-7,-2 5-4,4-3-2,-4 3 2,0 0-3,0 0 0,0 0 1,-4 17-1,4-8-2,-2 0 6,2 2-5,-2-1 0,2 2-1,0-1-1,0 2 3,0-1-4,2 0 4,-2-2-4,2 2 4,-1 0-1,4-3-17,0 2-33,-1-2-46,2-1-55,7 2-71,4-4-127,7 2-148,3-1-156,9-1-149</inkml:trace>
  <inkml:trace contextRef="#ctx0" brushRef="#br0" timeOffset="19983.03">18186 880 781,'0'0'125,"0"0"-31,0 0-5,0-5-7,0 5-10,0 0 2,0 0-10,0 0-6,0 0 3,0 0-2,0 0-7,0 0-8,0 0-3,0 0-6,0 0-3,0 0-8,0 0-6,0 0-1,0 0-2,0 0-2,0 15-1,-3-10 1,3 3-3,-2-1 1,2 3-5,0 0 0,0 0 0,2-2 2,-2 2-3,3 1-1,-3-1 3,4-1-1,-2-1 0,0 2 2,2-3-1,-2-1-2,3 2 5,-1-3-1,0 1 0,1-2 4,-1 1 1,2-1 1,2-4 6,-3 3 7,-5-3 3,17 0 3,-9-3 1,-3-1 1,5 1 1,-1-1 0,-1-2 0,1-3-7,-4 1-1,4-1 1,-1-1 3,-3 0 2,0 1 3,1 1 2,-2 1 6,-2 1 1,2-1-2,0 1-2,-2 1-4,-1 0-5,2 1-7,2 0-5,-5 4-3,4-7-7,-4 7-3,0 0-2,0 0-2,0 0-1,0 0 5,0 0-4,5 18-3,-5-11-1,0 0 0,2 3 1,2-1 2,-2 3-2,3-2-3,1-2-1,0 1 1,-2 0 0,2-1 2,2-1 5,0 1-5,0-3 4,0-1 0,0 1 0,3-5 0,0 3 4,-1-6 0,3 3 0,-3-5 3,0 1 4,2-3-1,-4-3 5,3-1 1,-2-2 1,-3-3-4,-2 1-1,0 0-5,0-3 1,-1 3-2,-1 2-1,-2 0-1,0-1-3,-2 4-6,-1-1-9,-1 2-15,-2 0-25,0 1-23,-2 2-26,0 0-39,2 5-34,0-2-24,6 3-34,-12 0-95,12 0-322,-9 4-144</inkml:trace>
  <inkml:trace contextRef="#ctx0" brushRef="#br0" timeOffset="20645.28">18802 776 1780,'4'-8'6,"0"1"16,-2 2 17,2 1 10,-2 0 7,-2 4-1,3-7-5,-3 7-9,5-6-10,-5 6-3,0 0-8,0 0-2,0 0-2,0 24 2,-2-14-3,-1 8-1,0-2 1,-1 2 1,2 1 2,0 0-2,0-1 3,0 2-3,-2-1 2,2 0 0,2-2 0,-2 0-2,0-3-1,0-1 1,0-1 3,2-3 6,0-1 10,-3 1 11,3-3 8,0-1-4,3-1-7,-3-4-2,0 0-7,10 0-4,-10 0-7,10-7-3,-1 1-8,2 0 0,-1-3-1,1 1 1,-3 3-5,1-2-1,-1 2-2,-1-1-5,1 2 0,-2 1-3,-1-1 0,6 4-2,-11 0 1,16 0 0,-8 2 2,3 0-3,0 1-2,-1 1 3,1 2 3,-3-1 0,5 0 2,-2-1-1,-1 3 2,1-3 0,2 0 2,-5-1 0,5 1 2,-1-2 0,1 0 1,0-2 1,-1 0-2,4 0 1,-2-4 1,1 2 2,0-1-9,0-3 6,-4-2-2,4 1 2,-5-1-2,2-2 0,-3 1 7,-1-1 5,-2 1 2,1 1 3,-4 1 0,5 0 0,-6 0-4,2 2-5,-2 0-1,0 2-3,-2 3-3,0 0-2,-8-4-1,8 4 1,0 0-4,-20 12 1,14-8-1,0 4 2,-3-4-4,5 5 2,-2-2 0,2 1-1,0-1-1,4 1 3,-2-1 0,2 3 0,2-5-3,2 2-2,4 2-10,-1-3-18,4-3-21,5 1-20,-2 0-31,5 0-42,1-2-37,-1-2-40,-2 0-89,2 2-358,-4-4-167</inkml:trace>
  <inkml:trace contextRef="#ctx0" brushRef="#br0" timeOffset="21047.77">19527 975 1781,'4'-8'-14,"2"3"23,-4 1 19,2-2 14,-1 2 6,3 1-4,-4-2-2,-2 5-7,3-5-4,-3 5-10,5-2-6,-5 2 2,0 0-4,0 0 1,11 7-4,-11 0 0,2-2 2,-1 1 1,2 2 3,0-1-3,-1 1-11,0-1 5,-2 1 4,1-1-2,2 0 2,-1 0 1,-2-1-3,2-1 3,-2-1-1,0-4 5,0 8 5,2-4-4,-2-4 0,0 0 0,0 0-1,0 0-3,0 0-1,0 0-1,0 0-4,-4-17-10,6 9 2,0-1-3,2 2 1,2-2-6,-2 1 3,3 1-2,2-1-1,-1 3 4,1-1-4,-1 1 1,3 1-1,0 0 0,1 2 1,-2-1-4,2 6 3,-2-1 0,0 2-1,3 0 0,-2 1 4,-1 1 2,-1 3 1,1-1-2,-4-1 4,2 4 1,-2-4-2,-2 0 3,0 3-6,0-1-24,-2-1-39,1-1-49,-3 0-69,3 0-139,-1-4-199,1 4-28</inkml:trace>
  <inkml:trace contextRef="#ctx0" brushRef="#br0" timeOffset="21248.87">20693 807 1595,'6'-9'141,"-4"1"9,0 3 1,3-1-3,-3 0-3,-2 6-8,2-5-15,0 0-12,-2 5-15,2-3-29,-2 3-47,0 0-53,5-7-63,-5 7-33,0 0-25,0 0-38,0 0-71,2 20-129,-4-12-156,-1 1-51</inkml:trace>
  <inkml:trace contextRef="#ctx0" brushRef="#br0" timeOffset="21445.17">20699 990 1551,'0'4'26,"0"-4"9,2 7 11,-2-7 3,2 2 1,-2-2-2,0 7-4,0-7-5,3 7-1,-1-3 1,0 2-2,0-3-1,-2 5-4,2-1-3,-2-1 2,2 2-5,0-1-5,1 1-26,-3-2-34,2 2-40,0-3-63,-2 3-80,2-3-353,-2 1-76</inkml:trace>
  <inkml:trace contextRef="#ctx0" brushRef="#br0" timeOffset="22128.99">20820 986 1491,'1'-5'-16,"2"-1"24,0 2 1,-1 0 1,-2 4-2,2-5-5,-2 5 5,0 0 17,0 0 6,0 0 8,0 0 6,16 9 10,-12-3 2,2 2 0,-4-3-3,1 3-2,0 0-1,1-1 1,-2 1-6,-1-1-2,4 1-3,-3 0-5,0-3-16,0 2 4,0-2-3,-2 0 2,5 0 2,-5-5 2,2 5 7,0-1 4,-2-4 5,0 0-3,0 0-3,0 0-9,0 0 0,0 0-9,0 0-5,5-17-5,-3 10-11,-1 0-7,4 0-4,-1-1 0,0 1 3,1 1-1,1 0-3,0 1 2,-2 1-3,2-1 1,2 2 0,0-1 1,0 3 0,0 1 0,-8 0 0,18 1-2,-12 1 2,5 3 0,-5-3 2,4 5 3,-3-2-1,2 3 5,-3-3 0,0 3 2,0 0 0,0-3 1,-1 2 0,-3 0 1,3 1 7,-3-3-4,0 1 2,-2 0 2,0-6 0,-4 9-4,4-5-10,0-4 0,-7 5-10,7-5-9,-9 0-2,9 0 1,0 0-1,-10-7 2,6 3 3,4-1 2,-4-3-3,4 0 2,2-2 1,0 2 2,2-1 0,2 0 5,-2 1 3,2 1-1,4-3 6,-4 3 2,3 2 3,2-3 3,-1 1 0,2 4 1,-1-1 5,-1 2 2,0 0 0,2 0-2,-2 2 1,0 2 1,1 0-1,0 0-3,-3 2 9,3-1-1,-3 4 0,-2-4 0,2 4-1,-2 0 3,-2 0 0,0 1 0,-2 1 0,2-1 1,-2-1-3,-2 0-30,2 0-35,-2 1-43,2-3-42,-2 1-51,2 0-139,-2-6-176,0 7-7</inkml:trace>
  <inkml:trace contextRef="#ctx0" brushRef="#br0" timeOffset="22386.14">21403 942 1409,'1'-2'36,"-1"-5"6,3 4 2,-1-4-3,-2 7-8,2-5-2,-2 5-9,0 0-2,0 0-4,0 0 3,0 0 5,10 17 7,-8-7 10,3 3 0,-3 2 11,1 2 1,-1 3-1,2 4 0,0 1-3,-3 1 0,2 1-4,1 2-5,-2-1-1,-1-1-12,-1 0-30,3-2-32,-1-4-27,0-2-32,-2-1-15,3-2-14,-2-7-23,-1 1-91,6-5-273,-4-3-15</inkml:trace>
  <inkml:trace contextRef="#ctx0" brushRef="#br0" timeOffset="22669.5">21423 927 1378,'0'-7'-14,"0"1"5,0 1 6,3-1 11,1 0 14,1 4 6,1-1 5,2 1 5,4-1 7,0 3-7,2 0 7,3 3-5,0-1-3,0 1-4,2 1 0,-2 2-7,0-1-2,-2-1 1,0 3-2,-3-1-4,-1 2 2,2-3 1,-7 3 4,0-1-1,-4 0 2,-2-2-4,-4 3 0,-4-2-1,0 1-1,-4-1-4,-2 1-20,-1-5-16,0 5-31,0-7-45,0 5-51,2-3-74,1-2-312,2 0-35</inkml:trace>
  <inkml:trace contextRef="#ctx0" brushRef="#br0" timeOffset="23133.14">21829 885 1452,'0'-8'-7,"0"8"12,0 0 9,-4-5 5,4 5 4,0 0-1,0-6-4,0 6-8,0 0 3,0 0-5,0 0 1,0 0-3,0 0 4,0 0-1,4 26 8,-2-21-3,0 4 4,0-1 0,2 1 4,-2-1-2,2 1-2,2-2-1,-2 1 6,1-1-7,1-2-2,1 3 4,-1-4-2,2 2 0,1-3 1,1-1-2,-1 1 0,2-3 1,-11 0-2,16-5 0,-5 2-2,-2-1 9,-1-2 0,0-2 2,0 3 8,-1-2 9,-1-1 9,1 1 7,-2-2 2,-1 4 1,0-1-5,0 0-2,-1 1-7,2 1-9,-5 4-7,4-6-4,1 4-6,-5 2-2,0 0 1,0 0-2,0 0-2,9 8-2,-7-3-1,0 1-2,0-1 0,2 4 0,0-4-1,-2 2-16,2 2-21,1-4-21,-2 3-30,2-3-33,2 1-32,-3-2-65,5 0-139,-4-1-236,0 1-84</inkml:trace>
  <inkml:trace contextRef="#ctx0" brushRef="#br0" timeOffset="23384.94">22165 655 1637,'0'-7'9,"-2"1"10,2-1-4,0 7 0,0-5-4,0 5-1,0 0 6,0 0 15,0 0 18,0 0 4,10 22 7,-6-7 2,3 2 7,-4 2 2,5 2 1,-2 1-4,-2 1-1,-2 2-7,0-4-5,0 0 0,2 0-7,-4-1-11,2 0-32,-2 1-45,0-4-52,2 0-72,-4-2-109,2-1-174,2-2-90,2-2-40</inkml:trace>
  <inkml:trace contextRef="#ctx0" brushRef="#br0" timeOffset="24053.03">22461 948 1520,'0'0'44,"5"-8"20,-5 3 21,2 1-7,0-1-6,0-3-4,2 0-4,0 1-10,3-1-5,-1 0-4,-1-2-4,1 3 1,0 0-3,-2-1-4,0 2-1,-2 1-5,0-1-4,0-1-4,-4 3-4,2 4-4,-8-8 1,2 6-5,-2 2 0,8 0-2,-18 0 0,10 2-5,2 0-6,-4 1-7,3 4-4,3-4-2,-3 5-1,3-1-1,1 1-2,6 1-2,-3 2-2,4-3-2,4 4 1,1 0-19,2-3 0,1 3 5,1-2 5,-2 2-2,1 0 3,-1-3 0,0 3 0,-1-4 3,-1 0 2,1 1 2,-4-2 0,1-1 1,0-1 1,-3 1 6,0 0 3,-2-2 6,-2-1 4,0-3-1,0 0 7,0 7 8,0-7 1,0 0 7,0 0-4,0 0 7,0 0 1,0 0 5,0 0 7,-6-14 1,6 14-2,6-10-2,-2 5-2,0-3 1,2 1-5,4-2-3,0-2-3,0 2-1,1-3-2,2 1 2,0-2-5,-2 1 4,2 0-3,3-3 3,-5 4 12,1 0 8,-1 2 12,-4-3-1,3 4 2,-4-1-4,0 1 4,0 1-6,-2 3-4,1-2-7,-1 0-6,-1 2-3,-3 4-4,0 0-2,0 0 0,0 0-4,0 0 0,-20 10-3,14-4-1,-1-2-3,1 5 0,0 0 3,2-1-3,-1 1-2,1 2 1,2-3 0,-2 2 0,4 1 1,0-1-1,2 0 2,0-1 2,4 1-4,1 0-21,3-3-39,1 0-51,3 1-49,6-2-54,-4-1-73,8 0-391,-1-2-170</inkml:trace>
  <inkml:trace contextRef="#ctx0" brushRef="#br0" timeOffset="24381.97">23497 619 1825,'-3'-6'-7,"1"-1"26,-2 3 16,2-2 7,2 0 0,0 6-1,-6-8-1,4 6-5,2 2-6,0 0-6,-8-3-2,8 3-2,-14 7-2,6-1-3,-2 6-1,-1-1-1,-1 6 0,-2 1 0,4 1-1,0 3 3,-1-1 3,0 2-1,4 3 4,-1-4 0,4 0-1,0-3 0,4 3-1,-2-3-5,4-2 2,2 2-2,3-2-20,1-2-23,4 1-33,3-3-47,4-2-72,-1-3-117,-2-1-296,3-3-94</inkml:trace>
  <inkml:trace contextRef="#ctx0" brushRef="#br0" timeOffset="24876.23">23622 615 1585,'-5'-7'-8,"3"1"22,-1 1 2,2 2 10,1 3-4,-2-5-3,2 5-2,0 0-5,0 0-4,0 0 8,0 0 1,-2 17 1,2-8 7,2 4 18,0 2-3,-1 5 4,2-2-1,-1 2-3,1 1 3,0 3 4,2-1-2,-5-2-5,2 0-5,0-1-2,1-3-1,-3 1-4,0-2 0,2-1-5,-2-2 0,2-2 0,-2 1 0,2-5 1,-2 4 7,0-4 14,0 1 7,1-3 4,-1-1-2,0-4-4,0 0-6,0 0-7,0 0-4,0 0-3,0 0-10,14-9-6,-10 3-8,-1 1-3,2-2-4,-1-1-2,4 3-2,0 0-3,-3-2-2,2 2 1,1-1-1,1 3 0,0 0 0,-2 0-3,5 3 3,-4-2-1,-8 2 1,20 2-1,-12 1 2,2 0-2,-2 0 5,1 1-3,0 1 3,-1 1 2,-1 0 0,-1 1-5,0 0 8,0-2 0,-3 3-4,6-2-4,-5-1-12,0 1-25,0 0-34,0-1-42,0 0-56,0-2-51,-2 2-84,3-3-277,-5-2-91</inkml:trace>
  <inkml:trace contextRef="#ctx0" brushRef="#br0" timeOffset="25146.73">24075 777 1491,'-3'-6'-34,"1"1"6,0-1 6,0 2 2,2 4 19,-4-4 12,4 4 6,0 0 13,0 0 1,-17 11 0,13-5 11,-3 2 4,3 3 2,0-1 9,-2 3-3,2 0-1,-1 1-2,1-1-2,1 1-9,2-2 4,-1 1-8,2-2-3,0 0 0,0 0 0,3-1-2,2-1-8,4 4-21,-1-4-27,3-2-38,4 1-50,-3-4-74,4-1-110,-2-1-212,-1-2-14</inkml:trace>
  <inkml:trace contextRef="#ctx0" brushRef="#br0" timeOffset="25596.77">24268 802 1325,'0'0'-41,"-3"-6"8,3 6 9,0 0 22,0 0 16,0 0 2,0 0 11,0 0 13,9 13 1,-8-7-4,4 1 8,-3 2-1,1 0 2,1 0-4,-2 1-4,2-1 1,-1 0-4,1 1-6,-2 0-2,-1-2-3,2-1 2,-1-1 0,0-1 1,0 2 3,-2-4 10,1 2 7,-1-5 4,4 7 11,-4-7 7,2 3-5,-2-3-10,0 0-6,0 0-4,0 0-6,0 0-3,4-18-9,-2 9-3,0 0-3,0 2-3,0-4-3,2 1-1,1 1-4,-2-1-1,3 0-2,-1 1-1,0 1-3,1 1-2,0 0 2,3 2-2,0 0-4,1 0 0,-1 2 2,3 3-1,1-3-4,-2 3 6,1 3-4,1 0 0,0 2 1,2 0-1,-3 3 3,-1-1-3,2 3 6,-3-3-1,0 2 0,0 1 3,-6-3-3,2 3-14,-2-2-26,0 0-31,-2-1-41,-2-1-73,0-6-146,-4 7-274,-1 0-105</inkml:trace>
  <inkml:trace contextRef="#ctx0" brushRef="#br0" timeOffset="25854.15">24749 630 1640,'0'-6'-21,"2"3"11,-2 3 26,8-2 24,-8 2 9,0 0 13,17 11 16,-6-1 6,1-1 3,3 5-11,0 1-1,2 5-6,-3-3-8,4 1-5,-6 2-6,1 3-2,-5-3-2,1-1-5,-4 0-4,-5 0-2,-3 0-23,-8 1-33,-5-3-63,-11 4-81,-5-6-169,-15 2-149,-2 0-42,-2-2-30</inkml:trace>
  <inkml:trace contextRef="#ctx0" brushRef="#br0" timeOffset="26740.62">22463 402 1378,'3'-4'-18,"1"-1"24,-2 0 17,-2 5 6,6-5 7,-6 5 2,6-5-2,-2 4-4,-4 1-5,0 0 0,14 0-7,-14 0 4,14 6-1,-6 1-5,0-2-1,2 5-1,-2 2 4,1 1-5,-1 1 0,-2 1 0,3-1-2,-4 1 0,1-2-1,-2 0-1,0 0-2,2-1 4,-5-3-3,2 1 3,1-3 2,-1 1 4,-3-1 19,3-5 1,-3-2-5,2 5 3,-2-5 12,0 0 9,0 0-2,0 0 2,-8-22-5,8 13-5,0-2-5,0 0-11,0-4-4,6 1-17,-2-1-18,2-2-23,0 4-28,0 2-39,3 0-27,-3 1-24,5 0-36,-5 2-52,3 1-317,-1 2-55</inkml:trace>
  <inkml:trace contextRef="#ctx0" brushRef="#br0" timeOffset="27321.11">22762 401 1438,'0'0'-43,"0"0"21,7 1 23,-7-1 14,0 0 8,0 0 14,0 0 1,6 1-2,-6-1-6,0 0 0,10-5-8,-10 5-1,8-4 3,-2 0-7,-2 0 2,0 1-2,-2-3-3,2 2-2,-2-2 0,0 3 1,0-3-5,-2 6 6,0-10 3,0 7 2,0 3-6,0-8 1,0 8 0,-6-6-5,2 4-5,4 2 1,-9-2-3,9 2 3,0 0-5,-17 6-3,13 1 5,-2-5-2,-1 4 1,0 2-6,6 0 5,-3 1 2,2-1 1,2 1 1,-3 3-1,6-4 1,-1 0 1,2 2-5,0-2 4,0 0-1,5-1 3,-1-2-5,0-1 0,1-1 3,0 0-4,-1-3-2,0 0 4,3-3-1,-2 0-4,-1-1-1,1-1 6,-3-1-9,4-3 0,-3 0 1,2-1-5,-3 1 0,0-1 1,2 0-1,-4 0 1,1 4 4,2 0 0,-3-2-1,0 2-2,0 1-3,-2 0 2,2 3-4,1-3-2,-1 1 1,-4 4 8,0 0-7,13 0 5,-13 0-1,13 6 6,-6-1-6,0 1 5,1 1 1,-3 0-4,5 3 3,-1-1-1,-3 0 4,-1-1-6,3 2 3,-4-3 1,0 2 9,0-1-5,-1 0 2,-3 1-3,0-2 6,-3 0 1,1-1-6,-2-2 6,-2 1-17,-3 1-1,0-2-16,2-2-26,1-1-23,-6-1-17,12 0-38,-15-1-69,8-1-158,0-2 128</inkml:trace>
  <inkml:trace contextRef="#ctx0" brushRef="#br0" timeOffset="27560.2">23090 342 940,'0'0'-27,"6"-2"5,-6 2 4,0 0 8,0 0 13,14 7 4,-13-2 6,2 3 6,-3-1 5,0 3-3,2 3 0,-2 0 0,-2 1-2,2 3-2,-3 0-2,2 1 1,-1-2-1,0 1-4,-1 0 8,0-1-13,1-3-10,0 1-12,2-3-15,-2 0-5,0-3-18,2-3-25,-2 1-30,0-1-157,2-5 215</inkml:trace>
  <inkml:trace contextRef="#ctx0" brushRef="#br0" timeOffset="28052.27">23092 484 689,'0'-14'-9,"2"3"14,-2 1 19,0-1 3,2 3 7,0-1 5,-2 3 2,2-1-4,-2 0-7,0 0-1,3 3-9,-3-2 0,0 6 2,3-6-3,-3 6-4,5-1 2,-5 1 7,11 0-3,-11 0-1,13 1 4,-7 2 3,-6-3 13,13 3-15,-4-1 6,-3 0 5,2 0-7,-2 1-2,2-2 7,0 0-2,-2 2-2,-6-3-2,12 3 7,-5-2-7,-7-1-2,12 1-4,-3 1 0,-9-2-7,13 3 5,-5-1-1,-3-2-3,-5 0-5,17 0 8,-11 0 4,-6 0-6,14 0 4,-5 0 0,-9 0 3,14-2-1,-5 2 0,-2-3-2,1 1-2,0 1 2,0 0 0,0-2 0,-2 0-3,0 1 3,0-1-6,-6 3 4,9-4 2,-3 2 2,-6 2-1,7-3 3,-7 3 2,6-3-1,-2 2-2,-4 1-1,0 0-4,6-4-4,-6 4-1,0 0-4,0 0 1,0 0-6,7-1-1,-7 1-1,0 0-2,0 0-3,0 0 2,0 0-1,0 0-2,0 0-2,-9 14 4,9-7 1,0-7-3,-4 9 1,4-3-12,-2-4-18,2 6-28,0 1-43,2-2-53,-2 1-91,2-2-329,2 2-76</inkml:trace>
  <inkml:trace contextRef="#ctx0" brushRef="#br0" timeOffset="28207.11">23834 615 1638,'2'-4'88,"-2"-1"26,0 5 17,0-9 7,2 6-3,-2 3-7,0-7-15,2 2-15,-2 5-29,0 0-62,0 0-82,6-2-72,-6 2-140,0 0-199,0 0-80,0 0-68</inkml:trace>
  <inkml:trace contextRef="#ctx0" brushRef="#br0" timeOffset="29080.28">2048 2665 907,'0'0'474,"5"-8"-157,-3 4-111,-2 4-70,3-7-38,0 3-25,-1 0-12,-2 4-12,5-4-4,-5 4-8,4-5-5,-4 5-14,0 0-28,4-4-36,-4 4-38,0 0-30,0 0-11,0 0-14,15 7-19,-11-1-29,0 0-354,1 1-44</inkml:trace>
  <inkml:trace contextRef="#ctx0" brushRef="#br0" timeOffset="29248.88">2148 2786 1403,'2'8'-26,"2"-2"12,-1 0 13,-1 0 15,0-1 5,-2 1 2,2-1 4,1 1 7,-1-1-3,-1 2 6,2 1 5,-1 0-2,0 1-2,0-2 1,0 3-9,2 2-4,-2-2 2,1 2 1,1 0-17,-2-1-39,2 2-33,0-3-49,0-1-69,3-1-304,-2-1 11</inkml:trace>
  <inkml:trace contextRef="#ctx0" brushRef="#br0" timeOffset="29689.31">2591 2784 1411,'4'-8'47,"-2"-2"22,0 2 13,-1 0 8,2 1 7,-1-1 5,1 1 0,-3 0-7,0 2-13,0-2-8,0 7-6,-3-10-12,-2 6-7,5 4-6,-5-3-4,5 3-6,-8-3-1,8 3-7,0 0-6,-17 8-1,11-4-5,1 0-7,-1 0-5,1 1-5,1-1-9,0-1-4,2 1-3,0 2-5,0 1 3,2-7 2,0 9 4,0-4-2,4-1 2,-2 2 2,2-2 4,2 1-1,-1 0 0,1 0 1,3 0 3,-3 2-3,3-2 3,-1 1 0,-1 0 0,1-1 1,1 3 2,-3-3-1,0 1 1,0-1 1,-2 2 4,1-1 4,-1 1 3,-2 1 1,-2-2 2,0 1 3,0 1 0,-4-1 1,-3 3-3,1-2-2,-2 1-1,-2-1-5,-2-1-9,0 1-18,-1-3-21,1 0-25,-1 0-34,2-2-34,1-3-40,-3 0-92,4 0-293,1-3-63</inkml:trace>
  <inkml:trace contextRef="#ctx0" brushRef="#br0" timeOffset="30486.57">4256 2614 1498,'4'-2'47,"0"-3"25,-1 3 9,2-3 12,-3 2 10,0-4 10,2 4 4,-4-3 3,0 6-4,5-10-4,-5 7-6,2-1-4,-2 4-15,3-8-3,-3 8-13,2-7-3,-2 7-10,0-7-1,0 7-8,2-5-4,-2 5-3,0 0-8,0 0-1,0-6 0,0 6-5,0 0-3,0 0 1,0-5-6,0 5-2,0-6 4,0 6-6,-2-6 0,2 6 0,-5-7-6,5 7-1,-2-8-6,0 5 5,2 3-4,-3-7 4,0 4-5,3 3 4,-3-5-3,3 5-2,-2-5 0,2 5 0,0 0 1,-5-7-4,5 7 1,-3-5 3,3 5-7,0 0 4,-2-3 3,2 3-7,0 0 3,0 0 1,0 0-3,-5-4 2,5 4 0,0 0-1,0 0-6,-3-4 8,3 4 0,0 0 0,-11-1-4,11 1 1,0 0-1,-16 1 1,16-1 1,-12 0-7,12 0 3,-14 2-4,5 0 0,-2 2-2,3 2 2,-2-3-1,-2 3-5,0-1-1,1 3-2,-1 2-2,1 0-6,0-1-5,1 0-7,2 3-8,-2-2-5,2 0-2,2 2-1,2 0-1,2-3 1,2 1 1,0 0 8,2 1 4,2-2 3,2 1 6,1-1 1,2 0 5,1-1 3,0 2 1,1 0 2,2-1 4,0 0 0,1 1 2,2-3 1,-4 4-1,1-2 6,0 0-3,-1-1 0,-1 1 4,-1 1 0,-2-3 2,-3 3 0,2-2 2,-3 0 5,-3 1 5,-2 0 4,-3 0 0,-3-1 3,-1 2 0,-2-2 1,-1 0 1,0-1-1,-2-2-1,-2 2 0,1-4-3,-4 2-1,1-3 0,1 1-3,0-3-4,2 0-13,2 0-23,-4-5-41,6 2-49,-3-2-51,3-3-47,3-2-106,3-1-252,1 2-81</inkml:trace>
  <inkml:trace contextRef="#ctx0" brushRef="#br0" timeOffset="31054.47">4452 2644 1498,'0'0'8,"0"0"24,0 0 12,0 0-7,0 0 3,0 0-2,0 0-5,0 0-2,0 0-3,5 9-3,-5-9-3,0 12 4,0-4 2,0 1-3,3 1-1,1 1-1,-2 0-1,4 3 1,2-4-1,0 2-4,1 2 2,4-2 0,-3-4 3,3 4-2,1-4 5,2 0-2,-2-1-1,3-3 0,0-2 2,0 0-4,1-2 0,-2-2 4,1-2 4,-2-2 1,0 1 7,-1-3 1,2-1 0,-6 0-2,0-4-5,-1 4-4,0-3-1,-3 5-3,0-2-2,0 3-3,-3-1-6,1 0-3,-2 3-9,-2 4 0,0 0-2,0 0-2,0 0 0,0 18 1,0-5 2,-2 6-5,0 2 3,2 8 2,0 3 0,0 6 1,0 4 0,2 1-1,0 4 3,0-2 0,-2 3 3,0-2-1,2-2 3,-4 1 0,-2-3 1,0-3-3,-3 0 1,-1-4 0,-2-3-3,-4-4-5,0-3-5,-3-5-5,-4-3 0,0-6-3,-3-4 2,-2-1 2,3-4 0,-2-4 2,-4-4-3,-3-1 5,-3-7 1,7-2-5,-2-4 1,2-1 0,3-4-3,3 1-8,0-3 2,6 2-11,5 0-15,1 3-16,6-1-20,2 0-16,5 4-16,4-4-14,8 2-21,3-4-38,6 1-370,2 0-58</inkml:trace>
  <inkml:trace contextRef="#ctx0" brushRef="#br0" timeOffset="31769.11">4990 2773 1552,'0'0'27,"-4"-6"18,2 3 11,2 3 4,0 0-3,0 0-1,-7-6-12,7 6-1,0 0-10,0 0-6,0 0-3,0 0-1,0 0-4,0 15-2,3-7 1,-1 2-3,-2-1-1,4 3 0,-2-1-2,3 3 1,-1-2 3,-2 1-1,2-2-5,-2-2 3,0 2-1,0-4 1,1 3 0,-1-3 0,0 0 1,0-1 1,-2-2 5,2-1-2,-2-3 0,0 0-5,0 0-1,0 0-4,0 0 2,-2-20-5,2 12-3,-2-6-7,4 1 0,-2-4-2,2 1-1,0 1 3,0 0-2,0 2 0,2 0-2,0-1 1,4 4 0,-4 1 1,2 1-6,2 1 4,-2 0-1,3 4-1,2 2 2,-3 1 1,3 1 0,1 2 0,1 4 3,-2 3-2,1-3 4,-1 2 1,2 4-4,-3-4 5,1 2 1,-1 0 0,-1-1 1,0-1-2,-4 1 1,2-2 3,-1-1 3,-2 1 4,3-2 0,-2-3 5,-1 3 2,-2-3-4,-2-3 3,0 8-3,0-8-3,0 0-5,-6 4-8,6-4-4,0 0 0,0 0 2,-16-15-6,12 9 3,0-1 4,-1 0-4,4-1 2,-1-2-5,2 0-1,0-1 1,2 1 0,2 1 2,0-1-2,-1 2 0,6-2 3,1 1 2,-2 0-1,2 1 1,1 1 4,1 2 0,-2 1-1,2 0-1,0-1 0,0 5 0,-2 0-1,0 3 2,1-1 3,-1 2 3,1 0-1,0 3 0,-1 0 2,-2 3-3,2-1-2,0 1 5,-4 0-4,0-1 7,1 1-2,-3 1-1,-3-2-2,4 0-21,-2 1-33,1-2-38,0 2-57,-4-3-98,2-1-314,-1-2-60</inkml:trace>
  <inkml:trace contextRef="#ctx0" brushRef="#br0" timeOffset="32409.12">5670 2716 1439,'0'-7'3,"0"1"5,0 6 13,-2-8-2,2 8-4,0-7-3,0 7-4,0 0 0,0 0-2,0 0 1,0 0 0,0 0 3,11 21 6,-9-9 3,4 1 13,-4 0-1,2 2 1,0 0 2,3 2 0,-2-1 0,-3-1-1,4-1 3,-4 2-6,2-4 0,-2-3 1,0 0-3,2-1 6,-3-1 8,2 2 5,-1-5-2,-2-4-5,0 0-4,5 1-8,-5-1-4,0 0-6,0-17-2,0 9-5,3-1-11,-3-4-5,2 1-5,0-1-5,0-1 4,2 3-3,-2 0-2,2 1 1,2 0-2,0 1 1,1 3-2,2 1 1,-1-1 3,3 4-2,-1 2 4,0 0-2,2 2 1,-2 2 3,3 1 3,-1 2-1,-1 1 2,2 1-3,-3 0 3,2 2 2,-4-1 1,0 1 4,-2 1 1,3-3 0,-5 1 1,0-1 4,0-1 0,-1 2 2,-1-2-5,0-3-7,-2 0-9,0 2-9,0-7-11,-2 7-5,2-7-4,0 0 2,-9 0 7,9 0 0,0 0 4,-2-15 12,2 6 0,0-2 4,2 2-5,2-6 11,3 2 2,-1-2 3,3-1 4,1 3 3,0-1 1,2 1 4,-2 1 1,2 3 3,4-1 1,-4 5 0,1-2 5,0 4 7,2 2 1,-3 1 2,1 1-1,0 2-1,-1 4 0,1 0-2,-3 3-3,-1-1 1,2 1 0,-3 2-2,-2 1-4,0-2-1,-1 2-9,0 1-32,-2-4-27,2 1-46,-1 0-46,-2-3-76,2 1-346,-2-2-66</inkml:trace>
  <inkml:trace contextRef="#ctx0" brushRef="#br0" timeOffset="32779.21">6428 2863 1509,'2'-4'29,"-2"4"29,4-5 7,-3 0 2,-1 5 2,6-3-1,-6 3 0,5-4-7,-5 4-5,12-5-3,-8 2-7,3 1-1,0-2-9,2 1 0,-1-1-2,2 0-4,0-1-4,-2 1-3,3-2-5,-2-2-8,-1-2-4,0 3-10,-1-3 2,-3 3-7,0-3-4,0 1 3,-2 2 0,-2-2-2,-2 2 1,0 2-3,-4-2 1,-2 6 2,-1-1 3,-1 0 1,-3 4-3,0 0 1,1-1-3,-2 6 6,1 1 0,2-1-5,1 3 4,1 2 1,2 0 0,0 2 2,3-1-2,1 0 4,3 0 0,5 2 5,-1-1 1,5-1 2,2 1 0,4-1 0,3-2-3,1-1-26,0-2-37,5-4-39,-1 1-47,1-5-55,3 0-378,-4 0-79</inkml:trace>
  <inkml:trace contextRef="#ctx0" brushRef="#br0" timeOffset="33308.67">6833 2537 1493,'-3'-11'-2,"-1"3"30,2 0 20,0 1 11,0 0 1,-1 5-1,3 2-5,-1-6-10,1 6-6,0 0-8,0 0-1,0 0-21,0 0 0,0 0 2,10 21 5,-3-8 2,-1 4 7,0 3 11,1 4 3,1 3 4,1-3 2,-1 2-2,-2 3 0,0-2-2,2-2-3,-4 1 0,2 0-1,-2-4-4,-2-5-3,2 3 1,-2-7 0,0 2 0,3-6-2,-3-1-3,-2 0-2,2-6-2,-2-2-2,0 0-5,0 0-3,0 0 2,0 0-3,-2-27-2,4 14 2,-2-2-3,4 0 2,-1-3-3,1 3-4,0 0 0,2-1-2,1 1-1,1 2 0,0 3-3,4 0 1,-2 1-3,1 3 1,3 2-1,-1 4 0,1 3-1,1 1 0,3 4 2,-4-1 1,6 6 0,-4-2 0,1 1 1,-2 1-5,-2 1-4,-3-3-1,1 0-1,-2 1-5,-1 0 4,-4-5 3,2 1 3,-3-1 4,-3-1 1,0-2 7,0-4 8,0 0 11,0 0-1,0 0 0,0 0-1,-13-14 0,11 5-1,0-3-4,0-1-2,0-2-3,0-2-23,4-3-15,-2 1-24,0 0-35,0 1-36,2-1-44,-2 0-64,2-1-146,2 1-199,2 4-78</inkml:trace>
  <inkml:trace contextRef="#ctx0" brushRef="#br0" timeOffset="33466.33">7432 2481 1615,'4'-3'73,"-4"3"31,7-6 11,-3 4 6,-4 2-11,4-6-9,-4 6-9,4-3-14,-4 3-26,0 0-46,6-4-60,-6 4-67,0 0-28,0 0-45,7 12-124,-10-7-237,3 5-57</inkml:trace>
  <inkml:trace contextRef="#ctx0" brushRef="#br0" timeOffset="33624.19">7436 2725 1445,'3'10'-38,"-2"0"25,4 0 27,-1-1 16,0 0 23,0 2 1,2-2 1,-1 0 2,0 1-7,1-1-4,0 0-4,0 3-2,3-2-20,-3 0-39,3-1-46,-1 0-43,1-4-47,-3 3-105,2-1-165,1-5 66</inkml:trace>
  <inkml:trace contextRef="#ctx0" brushRef="#br0" timeOffset="33893.75">7815 2716 1186,'2'-13'85,"1"2"13,-2-1 27,-1 2 27,0 0 10,0 3 10,0 2 4,0-3-7,-1 2-2,1 1-20,-3-1-14,3 6-17,-2-6-12,2 6-12,0 0-17,-19 8-4,13-1-3,-3 5-12,3-1-8,-3 2 3,3 5-12,0-3-7,3 5 4,0-3-10,3 0-2,0 1 0,2 0-15,-1-1-5,6-2-12,-1 1-9,5-3-16,0-3-30,3-1-42,3-2-46,9-1-60,4-2-53,3-3-107,14-2-138,2 1-143,14-6-147</inkml:trace>
  <inkml:trace contextRef="#ctx0" brushRef="#br0" timeOffset="34381.13">9425 2675 1878,'4'-8'66,"-4"-2"24,2 1 23,-4-1 10,2 1 5,-2-3-2,0 0 0,-2 1-5,0-2-1,2 0-8,-6 1-10,4 0-12,-2 3-7,0 0-13,0-3-4,-3 5-14,3 1-6,-5 1-5,-2-2-4,1 4-2,-1 3-6,-2 2-9,-2-1 5,0 6-3,-2-4-7,3 5-3,-2-1 0,2 5-5,-2-1-8,4 4-8,1-3-7,5 3-5,-1-2-9,2 2-3,3-1-4,0-1-2,6 1 3,-2-2 0,6 1 2,1-4-1,0 1 9,3-3 3,1 0 3,1-3 3,1-1 2,0-3 1,-1 0 6,1-3 2,0 2-1,2-5 11,-3-2 11,-1 1 2,2-1-7,-3-4 7,0 1-2,1-2 1,-2 1 2,-1-1-3,1 1 3,-3 2 2,-2 0-6,3 2 0,-3 2-3,-2-1-6,2 0-2,1 4-8,-1-1 2,-4 4-5,0 0 8,0 0-10,14 12 10,-10-5-5,2 3-13,-2-1-15,2 6-28,-2-6-25,2 4-37,0-2-34,1 2-45,-1-4-49,1 1-105,-1-2-134,0 0-91,1-2-82</inkml:trace>
  <inkml:trace contextRef="#ctx0" brushRef="#br0" timeOffset="34819.29">9623 2551 1479,'3'-9'-35,"-1"2"20,-2 3 4,2-1-2,1 1 3,-3 4 16,5-4 19,-5 4 20,0 0 17,13 12 12,-6-5 10,-1 5 10,0-2 2,1 4 4,-1 1-5,1 2-6,-1-3-5,-2 1-8,2-1-6,0 1-8,-1-3-5,0 1-5,-3-2 0,2-1-3,-2-3-5,2 0 2,-2 0-1,-2-2-3,2-2-5,-2-3-3,0 0-5,0 0-11,0 0-9,0 0-3,-8-17-8,6 9-10,0-2-13,0-4-16,2 0-7,2-1-6,-2-1 1,4 1 7,0 0 1,2-2 3,1 3 0,1-1 3,1 3 2,-1 0 4,5 3 1,-5 1 3,4 1 3,2 3 1,-2-2 4,1 5 7,-2 1 4,2 0 6,-2 1 1,2 5 8,1 2 0,-2 2-1,-1 0 5,-1 5-3,3-3 3,-2 2 2,-3-1-10,-4 1-20,2-1-40,2 0-37,-4-2-40,0-3-57,0 0-124,-2-3-202,0 0-22</inkml:trace>
  <inkml:trace contextRef="#ctx0" brushRef="#br0" timeOffset="35361.36">10166 2151 1319,'2'-6'-21,"1"2"17,-3-2-2,0 6-4,4-4 6,-4 4 18,0 0 11,0 0 5,15 14 18,-6 1 6,1 0 25,0 4-1,0 6 11,5 5 3,-2 3-2,0 2 4,-1 0-4,2 2-2,-4 0-3,2-4-12,-1 4-2,-2-3-6,1-5-8,-1 4-3,-3-11-6,2 2-1,-2-5-4,-1-3-2,0-1-2,-1-2 4,0-4 10,0-1-5,0-3-6,-2-3-2,2 1-7,-4-3 1,0 0-9,7-14-6,-7 5-6,2-1-8,-4-1-6,0-5-4,-1 3-7,-3 0-7,0 0-3,-2 3-1,-6-2-3,0 3 1,-1 3 5,-2 1-2,0 5 2,-1 1 3,-2 1-1,1 5 1,-2 1 1,4 4 0,-2-2 1,4 3 4,-2 0 2,6-1-2,-1-2 2,3 4 0,1-2-1,2 0 1,4-2 3,0-2-1,4 2 3,2-4 1,2 2 0,2-5-1,3 1 0,-1 0 4,2-3-1,0-1-4,0 2 2,2 0 0,-4-2-2,0 2 2,1 1-2,-1-2-2,0 1 1,0 3 0,0-5 1,-2 7-6,2-4-15,-2 3-38,0 2-55,-2-4-75,1 1-151,-3-1-309,3-2-150</inkml:trace>
  <inkml:trace contextRef="#ctx0" brushRef="#br0" timeOffset="36277.29">11790 2114 1670,'0'0'-42,"-6"-4"4,6 4 0,-8-1 11,8 1 0,0 0 8,-10 11 19,7-1 0,1 1 22,-4 4 10,1 2 4,0 4-1,1 2 6,-1 2 7,2 2-18,-1-1 0,1 1 6,0-1-4,-1 2 0,1-6-4,-1-1 1,2-5-8,0 2 6,-1-2-1,1-1 7,2-3 11,-2-3 7,2-1 0,-2-7-5,2-1-5,0 0 1,0 0-2,0 0-1,2-18-3,2 8 5,-1-4-2,-1-1-2,2-4-1,3-1-4,-3-6-1,2 4-1,-2-3-1,2 2 2,-2 0-2,4 4-1,-4 0 0,0 4-2,0-1-1,0 1-2,0 1-4,-2 6-6,3-4-1,-1 4-5,-1 1-3,4 1-2,0 4-1,-2 0 0,-5 2 1,20 2 0,-4 4 1,-4 1-2,2 3 1,4 2 3,1 1-1,-1 0 0,2 0 2,-1 4 3,-2-2-2,2 3 3,-3-3 1,2 2-1,-3-1-1,2-3 2,-5-4-2,-1 2 2,-1-2-1,0-1 3,-2-1 10,0-2 15,-3-1 9,2-2 3,-1-2-4,-6 0-1,12-4 4,-8-1 0,0-4-3,-2-1-4,0-2-9,0-3-2,0-2-8,-2-2 1,-2-3-1,2 0-10,-2-2-1,0-3-9,0 8-14,2-1-14,-3 5-22,2 0-40,-1 2-47,2 1-57,-2 4-29,0 3-21,-1 1-42,3 0-120,0 4-63,0 0-65,0 0-33</inkml:trace>
  <inkml:trace contextRef="#ctx0" brushRef="#br0" timeOffset="36428.99">12446 2254 1471,'0'0'31,"13"-2"8,-13 2-4,10-5-6,-5 4-4,4-1-8,-3 0-2,2-1-19,1 3-22,0 0-39,1-3-43,-10 3-73,15 3-254,-8-3 56</inkml:trace>
  <inkml:trace contextRef="#ctx0" brushRef="#br0" timeOffset="36595.1">12468 2435 1250,'-4'7'51,"-1"-3"4,3 2 22,-2-3 9,4-3 8,-4 4-6,4-4-6,0 5-11,0-5-5,0 0-8,0 0-29,13 3-43,-3-3-51,1 0-49,3 0-12,6-3-49,0 2-340,2 1-19</inkml:trace>
  <inkml:trace contextRef="#ctx0" brushRef="#br0" timeOffset="37280.43">13277 2271 1276,'0'0'-55,"0"0"30,0 0 15,-5-4 18,5 4 9,0 0 8,0 0 0,0 0 1,0 0 9,0 0-2,0 0 7,0 0-2,0 0 5,0 0 6,0 0 0,0 0 5,0 0 2,0 0 4,0 0 6,0 0 0,13 13 2,-13-13 1,18 0-9,-9 0-4,1 0-4,4-2-6,-1 0-4,1 0-3,-1-1-3,3-4-2,-5 2-5,5 0 0,-6-3-4,1-2-2,0 1-1,-3-1-1,-2-1-7,-2 1-2,0 0 1,-1 1-4,-3 1-3,0-1-2,-3 1 1,-3 3-3,-2-1-1,-3 3 2,1 0-1,-5 1-1,0 4 0,-1 1-3,-4 4 2,3-1 0,-2 3-2,0 2 2,3 2-1,0 4 1,6-3 1,-3 3 1,7-2 0,-1 2 4,3 1 0,4-1-3,2 1 5,2-1-5,3 0 6,4-1 0,2 2 0,4-5-7,-1-2-15,2-1-43,1-3-38,3 0-39,0-5-51,-4-2-75,6 0-393,-5-2-148</inkml:trace>
  <inkml:trace contextRef="#ctx0" brushRef="#br0" timeOffset="37612.32">13685 2184 1785,'2'-7'-4,"-2"7"16,0-8 6,0 8 8,2-3 8,-2 3 14,10 0 10,-10 0 8,12 7 5,-4-1 2,3 3-3,2 4 7,2 3 2,1 3-3,4 1-11,-2 6-4,2-3-7,-1 0-2,-6-5-8,6 1 5,-5 1-11,-1-3-4,0-4-4,-5-2 11,1 1 13,-1-2 19,-2-3 13,1-1 2,2-4 0,-5-2 0,-4 0-8,10-6-3,-9-1-10,4-3 0,-1 1-9,-1-7-10,-1 1-3,0-2-12,-2-1-20,0-1-19,2 1-24,-2-1-22,0 1-33,0 3-42,0 2-59,2 2-63,-2-2-78,0 6-136,0 0-34,0 1-149,0 6-144</inkml:trace>
  <inkml:trace contextRef="#ctx0" brushRef="#br0" timeOffset="37979.28">14205 2418 1703,'4'3'-38,"-2"2"45,0-3 23,1 3 23,-3-5 8,10 2 0,-10-2-1,13 0-3,-3-4-2,-3-1-9,3 5-2,5-8-4,-3 1-5,3-2-1,-4-1-7,2 1 0,-3-2-7,2 2 3,-2-6-3,-4 4-5,-2 0 1,0-1-3,-2 3-1,0-1-3,-4 0-3,-2 3-2,-5 2-3,2-1 1,-5 2 1,0 0-4,-1 4 2,0 2 0,3 0-2,-5 2-1,3 2-2,0 1 3,2 2-3,0 3 2,3-1 0,1 3 2,1 1 5,3-1 5,4-4 1,1 8 0,1-3 4,2-2-2,4 2-1,0-1 4,7-1-1,1 1-2,1-3-18,5-1-33,-2-4-49,4-1-46,-2-1-53,-3-4-99,3 0-334,-2-4-116</inkml:trace>
  <inkml:trace contextRef="#ctx0" brushRef="#br0" timeOffset="38425.48">14715 2299 1702,'4'-8'3,"-2"2"16,0 3 2,1-3 6,-3 6 6,4-3 10,-4 3 9,0 0 9,0 0 7,18 5 12,-11 1 1,0-1-2,1 7-5,2-1 5,-2 3-3,6 1-2,-4 0-6,3 2-10,-3 1-5,-1-3-5,2-2-4,-3 1-3,-3-3-5,3 0-1,-2-2-2,-2-1 1,3 1 5,-3-2 4,0-1 7,-2-4 6,3 3-4,-5-5-4,4 2-6,-4-2-2,0 0-4,0 0-8,4-17-6,-4 7-14,0 1-8,0-5-10,0-1-12,2-2-4,-1 0-12,4-2-4,-1-1 0,3 3-6,0 0 2,0 0-2,4 2 1,0 1 5,2 2 4,-3 2 2,3 1 2,2 1 3,-2 1 3,-1 2 1,1 3 3,-2 2 4,3 0 0,-3 4 8,2-1 2,0 4 1,-3 1 4,0 1 3,2 2 2,-4 0 1,-2 3 0,0-3 0,0 7 4,-3-5 3,1 2-5,-4-1-42,-2-1-57,2 2-70,-5-2-101,1 2-163,0-3-182,0 2-112</inkml:trace>
  <inkml:trace contextRef="#ctx0" brushRef="#br0" timeOffset="38836.65">12540 3227 1607,'-9'2'3,"3"-2"14,6 0 0,0 0-6,0 0 7,0 0 8,19-10 12,-2 4 11,4 3 15,7-2 12,10-2 10,14 0 6,6-1 9,31-2 0,4-1-3,8 0-5,8-1 2,5 3-5,4-3-3,3 3-4,6-4-8,9 4-4,8-4-10,1 2-3,-2 1-5,-3-1-9,-9 3 0,-10-1-4,-13 2-17,-11-2-15,-25 2-16,-15 1-15,-12 2-15,-7 1-21,-6 1-18,-7 0-25,-8 0-44,-6 2-28,-5 0-32,-6 0-33,0 0-87,-29 6-331,-3-3-153</inkml:trace>
  <inkml:trace contextRef="#ctx0" brushRef="#br0" timeOffset="39128.88">12814 3509 1804,'-37'11'-12,"9"-3"-8,9-1 23,2-3 28,4 0 31,2-2 29,6-1 4,5-1-6,0 0-6,0 0-5,35-9-3,10 3-1,36-5 8,14 0 11,15-3 11,13 1 6,7 2-2,5-5 3,9 6-4,4-3-7,7 2-7,-3 0 5,-7-1-3,-8 1 2,-15 1-15,-7-1 6,-16 1-4,-12 3 2,-21-1 6,-17 5-4,-9-4 3,-9 4-10,-1-2-14,-4 3-21,-5 2-37,0-2-51,-4-3-63,-5 1-86,0 3-103,-2-3-160,-6 0-161,2 0 97,1-1-246,1-1-254</inkml:trace>
  <inkml:trace contextRef="#ctx0" brushRef="#br0" timeOffset="39301.98">15631 3275 2256,'0'0'147,"7"5"6,-7-5-13,0 0-10,4 2-10,-4-2-6,0 0-5,0 0-18,0 0-26,7 2-46,-7-2-92,0 0-142,0 0-285,2-9-3,-2 9 71,-2-9-120,0 2-53</inkml:trace>
  <inkml:trace contextRef="#ctx0" brushRef="#br0" timeOffset="45040.85">617 3995 570,'-2'-6'54,"2"6"-23,0 0 9,0-5 0,0 5 4,2-7-2,-2 7-2,0 0-6,0 0-4,3-6 15,-3 6-12,0 0-6,0 0-2,3-4-5,-3 4 1,0 0 4,0 0-5,5-5 0,-5 5 11,8-2 3,-1 0 1,3 0 2,3 2-5,6-1 8,-1 1-11,8-2 1,4 2-3,2-3-8,4 2 4,6 1 0,3-2-3,5 0-2,-1 2 2,13-2 3,1 0-29,1 0 4,27-2 4,0 3-1,0-3 4,4 0-2,0-1 2,3-2-2,0-1 3,-1 1-2,0 0 0,-2-1-2,5-1 3,0-3 1,5 2 0,6 0-1,7-1 3,7-1 0,0-3 2,3 2-2,1-2 0,-2 2 1,-1-1 3,-1 1-1,4 0-1,3 2-1,1-3 1,2 2-2,1 2-5,-1-3 3,-1 2-3,-5 2 0,-4 2 7,2-4-8,-2 2 2,7 1 0,-2 1 1,2 0 0,6-5-4,6 3 3,-1-2-2,4 3 1,-5-2 1,-4 0-2,2 3-2,4-3 2,2 2 1,-1-2-1,9 3-1,-2-1-3,0-1 4,-1 1-2,-4 3 6,6-3 0,-3 0 1,5 3-1,0 0 0,4-2 0,1 0 1,-4 1 1,-1-1 0,0 1 1,0-2 4,0 3-4,1-2 3,2 0 0,4 4 0,-1-5 3,-6 4-3,-3 0 0,-3-2-2,-1 4-2,-1-1 3,2 1-1,1 0 0,3 2-1,-1 0-1,-3 0 1,1 0-2,-6 2 1,-7-2-2,3 2-2,-2-2 2,0 0 2,-2 0-4,-3-2 1,2 0 1,-3-2-1,-1-1 1,-2 1 2,-3-5 2,-2 2-4,-6 2 3,-1-3 5,-6 1-1,1 1 4,-4-2-4,3 3 2,2-3 0,-5 4 3,-2-1-3,-5-2 2,-4 2-1,-6 1-1,-18 0-1,-15 3 5,-8-4 3,-3 4 7,-7-3 8,-5 2 10,-3 0 5,-2 0 9,-7 0-2,1 0 3,-6 2-3,2-1-7,-4-2 1,-1 3-5,-2-1-1,0 1-4,-3-2-5,0 2-3,2-3-6,-4 1-4,0 2-3,-8 0-15,14 0-16,-14 0-23,12 0-28,-12 0-37,11 2-51,-11-2-48,6-2-120,-6 2-186,0 0-123,0 0-124</inkml:trace>
  <inkml:trace contextRef="#ctx0" brushRef="#br0" timeOffset="46481.6">15064 3195 655,'0'0'94,"9"2"-19,-9-2-17,0 0-2,8 1 0,-8-1-3,0 0-1,6 2-14,-6-2 2,0 0-2,9 2 0,-9-2-11,8 3 11,-8-3 3,13 0 0,-4 0 0,3 2-3,-2 1 2,8 0 0,1 0 4,4-2 2,4 1-1,10 0 0,7 0-4,13 2 2,7-4 1,30 2 0,11-2 2,3-2 0,6-2 0,13 0 0,14-2 4,7 0 3,13-1-3,46-2-2,13-3-3,4 1-6,8-1-1,13 0-5,18 2-3,16 1-4,1 2-3,1 5 0,16 2-1,5 0-3,-3 4-2,-8 3-1,-17 0 3,2 1 2,-10-1-2,-9 3-1,-15-1-1,-18 0 0,-17-1 2,-43-1-5,-3 1 1,-11-3 0,-9 2-2,-5-2 2,-11-1-1,-10 0 1,-12-2-1,-12-2 6,-16 0 2,-19 0 2,-5 0 3,-1-2-2,-6 2-2,-1-2-1,-6 2-4,-3-2 2,-2 2-1,-5-2 2,-3 2 0,-4-2 5,1 2 1,-3-1-2,1 1 0,-6 0-3,1-3-4,0 3 0,-4 0-5,2 0-3,2 0 3,0 0-3,1 0-1,2 0-1,4 3 0,3-2-3,-4 1 0,6 0-1,-3 0-2,1 2 3,-1-2 1,0-2 1,-2 2-1,-1-1 3,-4 1 5,-1-2 8,-2 3 9,0-2 2,-3 1-1,0-2-4,2 2-6,-4 0-1,-8-2-6,14 2 0,-5-2-4,-2 2 2,-7-2 0,19 2-6,-9-1 1,1 1 1,4 0-5,0 1 1,4-2 1,-3 0 2,-1 2 2,2-3-2,0 3 1,0-3 3,-2 1 5,0-1-6,-3 0 5,3 0 8,-2 0-4,-3 0 3,4 0 3,-6 0 3,0 0-2,3 0-5,-11 0 0,14 0-5,-14 0 0,16 0-3,-12-1-1,-4 1-7,10 1 0,-10-1-1,10 0-3,-10 0 4,0 0 1,12 0-3,-12 0-2,0 0 2,10 0-2,-10 0-2,0 0 4,0 0-2,10 0 2,-10 0-1,0 0 2,0 0-5,9 0 3,-9 0 0,0 0-5,0 0 2,0 0-1,0 0 2,8-1 2,-8 1-3,0 0-1,0 0-23,0 0-24,0 0-34,0 0-52,0 0-72,0 0-82,0 0-218,-21-13-38,-3 4 79,-9-6-161,-31-17-124</inkml:trace>
  <inkml:trace contextRef="#ctx0" brushRef="#br0" timeOffset="50593.93">3494 4555 395,'-3'-10'275,"3"10"-77,0 0-35,0 0-49,0 0-2,-7-6-7,7 6-7,0 0-2,-2-3 5,2 3 2,0 0-3,0 0-5,-4-4-7,4 4-7,0 0-7,0 0-7,0 0-8,0 0-7,0 0-10,0 0-5,0 0-7,0 0-4,0 0-9,0 0 1,-4 13-6,2-3 5,0-1-4,2 2 1,0 1-2,0 1-3,4 0 3,-2 4-4,2-5-1,2 2 1,2-2 1,0 0-1,2-1-1,-2-2 3,5 2 2,0-4-3,2-1 3,1-2 0,1-2 0,3 0-4,-3-4 4,2 0-3,-5-2 2,4-2-1,-2 1-2,0-5-1,-5 0 1,1 0 0,-2-2 0,1 0-4,-2 1 3,-1 0-4,-2-1 2,-2 3 1,0 1-1,0 0-4,1 1-2,-2 1-6,-1 1 0,2 0-2,-4 5-2,0 0 4,0 0 1,0 0 1,-6 18-2,-2-5 1,4 4 0,-2 4 2,0 6 0,-2 5 0,1 4 0,0 4-10,3 10 0,-2 1 1,2 5 5,2-1-1,0 1 2,-1-1-1,1-5 2,-2 2 5,1-10 3,0 1-4,-4-6 4,1-2 1,-1-3 0,-3-2 0,2-5 3,-5-5 2,0 0-2,-2-3 2,-1-4-2,-7-3 3,4-2-2,-3-4-3,-1-4 3,-5-6-1,0-5-1,-3-1 2,1-7-1,-2-8 0,1-2 4,3-5-1,4 0-3,2-2 0,4 4-2,3-1-1,5-1-1,4 5-5,6 1 3,2-1-3,6 3 1,5-4-1,7 3-5,-2 2-19,7 0-27,3 5-24,2 2-41,3 2-36,2 3-43,-4-1-70,3 4-387,-6 3-151</inkml:trace>
  <inkml:trace contextRef="#ctx0" brushRef="#br0" timeOffset="51146.19">3983 4676 1695,'0'0'-48,"2"-8"34,-2 8 16,1-5 14,2 1 20,-3 4 11,2-5 12,-2 5 8,0 0 2,0-8 0,0 8-7,0-5 5,0 5-7,0 0-1,0 0-5,-2-6-5,2 6-8,0 0-4,0 0-7,0 0-7,0 0-2,0 0-6,-10 13 0,4-4-5,2 2 3,-2 4-2,2 0-1,-2 4-2,4-1-2,-5 6 5,3-2-5,2-1-8,0 2-2,4 0 2,0 0 0,0-4 0,1 4 4,5-3 1,0 0-3,-3-5 2,8-2-3,-3 1-17,2-5-20,1 1-36,-1-3-38,6-3-34,-2-2-42,0-2-74,-4-2-338,3-2-98</inkml:trace>
  <inkml:trace contextRef="#ctx0" brushRef="#br0" timeOffset="51716.63">4249 4743 1504,'-4'-4'-51,"4"4"23,-8-4 6,7 1 8,1 3 7,0 0 3,-4-4 2,4 4 1,0 0 0,0 0-3,0 0 0,0 0 4,0 0 16,-6 15 4,7-7 9,-1 2 8,3 1 11,-3-2 1,2 5-1,0 0-1,0-3-8,-1 4 1,2 0-3,0-3-4,-1 1-1,0-4-3,-2 3-1,2-3-1,1-1 1,-1-1 3,0-2 8,-2 2 10,1-1 14,-1-6 9,0 9 12,0-9 6,0 4-9,0-4-10,0 0-11,0 0-11,0 0-12,-3-23-14,1 13-12,2-1-11,2-2 0,-2-1-6,2 1 1,-1-2 1,2-1 0,3 4-1,-2-3-4,2 1 3,3 0-4,0 3 1,1 0 2,1-2-1,-1 4-2,2 2 1,2-1-1,0 3 2,2 1-1,-2 0-2,3 2 1,-2 2-2,0 2 3,-1 0 1,2 2-3,-2-1 2,1 5 0,-2 0 3,1-1 1,-1 3 0,-2 2 2,0-3 4,-1 2 3,-2-2 3,0 3 1,1 0 5,-2-3 3,-1 1-3,1-3 2,-3 3 1,0-3-1,0 1-2,0 0-1,0-1 1,-1-1-7,2 0-17,-3-1-16,-1-1-22,2 0-28,-1 0-46,-2-4-73,0 0-107,0 0-331,0 0-130</inkml:trace>
  <inkml:trace contextRef="#ctx0" brushRef="#br0" timeOffset="51992.24">4732 4564 1656,'0'0'-38,"2"-8"6,-2 8-1,0 0 7,5-6 9,-5 6 28,0 0 16,14 8 12,-6-4 5,6 4 8,0-1 10,5 5 11,0 1 3,3 1 1,3 2-4,2 4 3,-3-1-3,1 1-3,-4 0-3,1 3-2,-3-1-5,-5 0 2,-1-1-9,-4 1-2,-5 3-3,-4 0-6,-4 2-19,-2 0-31,-8 3-48,-2-2-63,1 1-67,-9-7-140,1 0-144,0-1-64,2-8-37</inkml:trace>
  <inkml:trace contextRef="#ctx0" brushRef="#br0" timeOffset="61778.97">6006 4964 1537,'0'0'41,"-12"0"13,12 0 6,0 0 10,0 0 14,0 0 12,0 0 11,0 0 4,0 0 0,0 0-7,0 0-9,0 0-7,0 0-13,0 0 5,0 0-11,0 0-1,0 0 1,0 0-10,0 0-3,0 0-4,0 0-9,0 0-2,0 0-3,20-11-11,-8 9-17,5-2-27,4 0-34,-1 3-42,3-3-43,-1 1-45,3 3-41,-3-2-69,0 1-126,-2 1-208,-3 1-123</inkml:trace>
  <inkml:trace contextRef="#ctx0" brushRef="#br0" timeOffset="61954.51">6202 5259 1572,'-7'12'-68,"3"-5"18,0-1 10,1 1 8,-1-2 19,4-1 15,0-4-1,-4 5 16,4-5 9,4 6 8,5-4-10,0-2 1,5-2-21,6 2-29,3 0-42,4-2-58,2 0-140,-1-2-82,2 1 138</inkml:trace>
  <inkml:trace contextRef="#ctx0" brushRef="#br0" timeOffset="64570.18">7421 4509 1041,'-8'-4'79,"1"0"11,0 0-1,4 3 3,3 1-1,-8-3 8,8 3 0,-6-4-7,6 4-8,0 0-10,-8-1-12,8 1-12,0 0-6,-6 8-8,4-3-2,2 6-6,0 1-2,-2 3-1,2 2-3,0 4-5,2 1-1,0 0-2,-2 2 1,1-1 0,-1 5-4,3-2 1,1 1 0,0-2-1,-2-4 1,0 0-3,0-2 1,-2-2-1,2-2 1,-2-2 2,1-1-3,2-1 2,-3 0 5,0-3 15,0 0 17,2 0 19,-2-3 7,0-5-7,2 4-7,-2-4-5,0 0-9,6-14-9,1 6-8,-3-1-4,4-2-7,0 0-5,3-1-4,2 0-2,4-1-4,0 0-2,2 2 1,2 2-5,2-1 1,1 3 0,-1-1-4,-4 4 1,4 1-1,-2 2-2,-2-1 2,2 5-3,-1 0 1,-3 1 2,-3 4-1,1-1 6,-3 0 1,-4 5 5,-3 1 6,-2 0 2,-3 0 2,-4 3-1,-6 1 4,-4 0-3,-1 1 2,-3-1-4,-6 0 1,1-3-1,2 1-3,-4-2 3,3-2-1,-1-2-3,0 1 0,1-2 1,4-3-6,1 2-10,-3-6-18,4 1-30,-2-4-45,4 1-32,3-4-32,1 0-22,3-1-39,1-3-68,6 2-84,0-4-190,4 4-66</inkml:trace>
  <inkml:trace contextRef="#ctx0" brushRef="#br0" timeOffset="64986.09">7991 4877 1475,'0'0'12,"11"0"29,-11 0 13,8-2 4,-8 2-1,0 0 0,9 4-2,-9-4-2,0 0-5,3 5-5,-3-1-3,-1 4-3,-1-1-2,2 3-1,-2-1-4,-1 2 0,0 1-3,2 0-1,1 1-3,0 0-1,1 4-3,2-3 0,0 1 1,-1 0-2,4-1-1,-2-1 3,-1 0 3,6-4 6,-1 2 7,2-3 6,-2-1 6,3-3 0,-2-3 9,1-1-3,3-1-3,-3-3-1,2-3-2,0-1 2,-2-1 13,-2-4-7,1 0-3,-2-2-2,-3-1-10,0-1-5,-4 0-1,-2 1-1,-2 3-9,-2-2 0,-4 4-8,0 0-2,-6 1-3,0 2 3,-3 1-5,0 1-4,0 2-2,-2 2-22,2 2-22,0 0-25,2 0-34,-1 2-26,5 0-33,1 4-25,4-3-32,2 3-47,6-1-122,0-5-247,12 8-129</inkml:trace>
  <inkml:trace contextRef="#ctx0" brushRef="#br0" timeOffset="65653.51">8875 4774 1664,'-5'-2'-32,"5"2"28,-7-2 23,7 2 20,-8-4 28,8 4 17,-4-3 17,4 3 13,0 0 6,-6-4-4,6 4-4,-4-5-7,4 5-11,0 0-9,0 0-10,0 0-8,0 0-8,6-8-6,-6 8-7,0 0-5,14 0-8,-14 0-4,14 5-6,-4-2-1,3 6-4,-3-2-2,0 3 0,2 1 0,-2 2-2,-2 3-7,-1 0-2,-1 0 2,0 2 0,-1 0-2,-2-1-1,0 0-2,-1 1 1,-2-3 0,2-2-2,-2-2 1,0 1-3,0 0 2,0-5 1,0 0 4,0-1-3,-2 0 0,2-6 0,-5 2 0,5-2-2,0 0-1,0 0 0,-3-17 2,3 7-4,2-3-1,-1 0-4,6-5-4,0 1-2,0-1 7,2 0 0,0 1-4,0-1 3,-1 3-3,0 0 2,1 2 4,-1 1 7,-1-1 5,-3 4 5,2 1-3,-1-1-4,-1 3-1,0 0-3,0 1-2,-2 0-2,2 2-4,-4 3 0,0 0 0,7-2 0,-7 2 0,0 0-1,0 15 5,0-7 2,0 1 5,0 3 4,2 2 4,-2-2 1,2 3-1,1 4 1,-1-3-3,4-1 0,0 4 1,2 1-3,1-2 3,4-2-8,-1 0-15,3 0-29,0-4-36,4-1-42,1-2-50,0 2-46,1-9-70,-1 0-128,0 1-39,1-6-78,1 1-31</inkml:trace>
  <inkml:trace contextRef="#ctx0" brushRef="#br0" timeOffset="65908.17">9653 4764 1437,'-2'-5'67,"-1"-1"27,2-1 9,-3 4 1,2-3 4,2 6 1,-6-7-6,4 5-7,2 2-12,-5-4-8,5 4-8,0 0-7,0 0 6,-15 6 1,10-1-2,0 3 3,0 0 0,4 2-6,-4 1-5,3 0-3,-1 1-7,3 2-3,0-2-2,0 3-1,3 1-6,2 2 3,1-6 2,0 4-13,2-3-26,3-2-41,0 0-51,-1-1-59,3 0-53,-1-4-75,2-5-94,-2 1-115,0 0-104,0-2-91</inkml:trace>
  <inkml:trace contextRef="#ctx0" brushRef="#br0" timeOffset="66329.2">9831 4833 1602,'2'-9'28,"-2"2"33,-2-1 16,2 6 21,0 2 3,0-11-2,0 11-13,0-7-11,0 3-11,0 4-9,0 0-8,0 0-6,0 0-5,0 0 1,0 0 4,15 14-2,-8-9 3,-3 2 3,0 2 4,3-2-2,-3 1-5,0-1-1,2 1-3,-2-1-2,-1 1-1,2-1-3,0 0-4,-2-2 0,-1 1-4,2-2-1,-4 0-5,0-4 1,4 3-4,-4-3-7,0 0-5,0 0-6,0 0-6,0 0-5,-3-15-3,3 8-10,3-2-8,-1-2 1,3 2 1,2 0 4,0-3 1,2 3 1,-2-2 2,4 4 2,0 0 0,1-1 4,2 2 1,-2 3 0,3-1 3,-2 0 1,4 2 2,-3 2 4,2 0 1,0 4 4,2-2 3,-4 4 2,3-3 1,-2 3 7,0 1 9,-1 1 6,0-1 2,-2 3 1,-2 0-1,-1 0 0,-1-1-4,-1-2-12,-1 3-31,-1-2-41,-1 1-66,-1-1-52,0-1-86,-3-1-153,0-2-212,0-4-127</inkml:trace>
  <inkml:trace contextRef="#ctx0" brushRef="#br0" timeOffset="66617.26">10348 4665 1711,'-2'-8'21,"2"3"22,0-1 9,0 1-1,0 5 7,2-9 5,-2 9 13,11-2 4,-3 0-4,4 4 0,6-2-4,1 2 0,2 4 2,2 2-5,3 2 1,-1-1 0,1 2 3,-3 1 4,2 5 1,2-2 4,-3 2 4,-5 0-2,-2 3-7,-2-5-10,-2 3 2,-5 0-14,-2-2-9,-1-2-8,-5 2-20,0-3-24,-5 2-29,1-1-36,-4-2-47,0-2-60,-4-2-50,2-2-70,0-2-129,-1-2-46,0 0-122,3-4-96</inkml:trace>
  <inkml:trace contextRef="#ctx0" brushRef="#br0" timeOffset="66844.5">11129 4585 1696,'5'-3'97,"-1"-2"22,-4 5 8,6-5 3,-1 3 1,-5 2-6,5-3-13,-5 3-9,0 0-16,9-3-11,-9 3-7,6 8-5,-1-3-10,2 5-1,-1 2-5,0 0-5,0 5-3,3 0-3,-3-3-21,0 5-40,-2 1-52,1-1-68,0-1-75,-4 1-134,2-1-144,-6 1-154,2-1-148</inkml:trace>
  <inkml:trace contextRef="#ctx0" brushRef="#br0" timeOffset="67020.83">11058 4780 1813,'-2'-10'24,"2"1"4,2 1-1,4 1-2,2-4-3,4 4 5,6-1-1,4-1 1,7 1-6,7-2 2,-1 3-8,3-1-35,3 3-48,0-1-43,10-4-50,-6 1-132,-2 3-192,-1-4 9</inkml:trace>
  <inkml:trace contextRef="#ctx0" brushRef="#br0" timeOffset="67478.27">11917 4459 1411,'2'-6'74,"-2"6"19,0-4 13,0 4 4,0-7-8,0 7-10,0 0-14,0 0-8,0 0-8,0 0-9,0 0-2,6 21-1,-6-9 1,5 2 0,0 2-1,-1 0 0,2 4-3,-2-1-2,0 3-4,0-5-6,1 3 0,-3-2-3,0 1-6,-2-2-5,0-2-2,-2-3-2,2 3-6,0-4-3,-5-3-10,3 1-3,0-3-5,-2-2 0,0-3-2,4-1-1,0 0 0,0 0-4,-12-8-1,10 1-5,4-2-6,0-1-4,4-1-3,0-2 4,2 0-2,2 1 3,4-2 5,1 5-1,3-2 4,2 2 1,3 0 0,0 3 1,0 3 4,1-1 5,0 2 4,-2 2 1,3 2 2,-1 0 2,2 1-3,-5 2 4,-2 0-1,-2 2 2,-1 0 7,0 0 2,-5 1 5,-1 1 12,-4-1 8,-2 0 5,-1 1 2,-8 0-2,-2 1-2,-1 0-4,-6-3-4,-2 3-2,0-3-12,-1 2-20,-4-2-23,0-4-36,1 2-43,2 0-41,0-3-49,-1 0-101,5-2-331,3-2-127</inkml:trace>
  <inkml:trace contextRef="#ctx0" brushRef="#br0" timeOffset="67705.98">12487 4646 1782,'0'0'47,"0"0"15,0 0 6,10 0 2,-10 0-6,0 0-8,0 0-9,9 4-3,-6 0 2,-2-1-5,4 3 3,-3-1-5,2 2 0,0 1-4,0 0-2,0 1-1,0 2-4,3 0-1,-2-1 0,-1-1-30,0 1-46,0 0-60,2-1-46,1 1-52,-1-5-85,0-1-326,3 2-116</inkml:trace>
  <inkml:trace contextRef="#ctx0" brushRef="#br0" timeOffset="68290">13046 4461 1652,'0'-10'57,"0"1"37,0 3 18,0 1 6,0-1-1,-2 1-11,2 5-12,0-6-14,0 6-9,0 0-8,0 0-10,0 0-2,2 18-5,2-8-1,1 4-1,1-1 2,0 2-4,5 2-2,-2 0 4,3 1-2,0-4-1,4 3 2,-4-2-6,5-4-1,-2-2 2,0 0 2,3-1-3,0-2-3,2-1 0,-2-3 2,3-2-5,-1-2-1,-2 2-6,1-7 7,-2 0-5,0-1-3,1-4 0,-5 1-7,3-4 1,-3 0 2,-3 1-1,-1 1-5,-3 2 6,0-2 2,0 2-5,-2 2-3,1 2-2,0-3-3,-3 4-5,2 1 1,-2-1-1,0-1-4,0 4 3,-2 3-4,4-6-2,-2 3-5,-2 3 6,0 0-1,2-6 0,-2 6 1,2-4 7,-2 4-7,0 0 4,0 0-1,5-4-2,-5 4-1,0 0 6,0 0-5,0 0 4,0 0 0,4-5 4,-4 5-3,0 0 1,0 0-2,0 0 1,0 0-1,0 0-2,0 0 1,0 0 0,0 0-1,2-4 5,-2 4-5,0 0 0,0 0 4,3-3-4,-3 3 5,0 0 2,0 0-6,0 0-3,0 0 6,0 0 2,0 0-4,0 0-10,0 0-4,0 0-17,0 0-14,0 0-29,0 0-31,0 0-41,0 0-57,0 0-73,-12-7-137,6 5-98,-2-1-166,2-2-170</inkml:trace>
  <inkml:trace contextRef="#ctx0" brushRef="#br0" timeOffset="68837.17">12921 4391 1752,'-6'-3'-51,"6"3"24,0 0 17,0 0 22,0 0 13,0-5 15,0 5 9,0 0 4,0 0 0,10-6 6,-10 6-5,11-2 1,-11 2 4,11 0-3,-11 0-2,14 2-10,-7 0-1,1 2-4,-3 1-8,5 0 1,-1 2-2,1 3 3,-2 1 1,3 0 7,-2 6 6,-1-3 5,3 3 6,-5-1 3,0 0 0,0 1 3,-3-1-4,-3-1 0,-3 0-3,1 1-6,-4-1-8,0-2 3,-5 0-6,1 0-13,-1-2-15,-4-2-27,1 1-26,0-2-32,-2 0-35,3-3-38,-3-1-42,5-4-39,0 0-66,1 0-96,1 0-230,2-4-117</inkml:trace>
  <inkml:trace contextRef="#ctx0" brushRef="#br0" timeOffset="69311.54">13438 4284 1551,'-6'-4'-68,"1"1"26,-1 0 19,6 3 25,-9-3 25,5 2 26,4 1 24,-8-6 13,8 6 16,-8-3 8,8 3 9,-8-4 6,8 4 0,-6-2 2,6 2-3,-4-3-1,4 3-11,-4-4-1,4 4-12,0 0-9,0 0-10,0 0-3,-8-2-12,8 2-13,0 0-5,0 0-2,-13 6-7,6-1-5,3 2-9,-6 1-1,1 4-1,1 2-4,-2 1-6,0 2-2,0 0-2,0 4 1,1-1 1,-2 0 2,2 1-3,4 0 0,-2 0-3,3-3-3,0 0 3,2-1-3,0 0 7,2 0-10,0-1 2,4-1 3,0 0 1,4-2 1,3 0 8,6-1-4,3 0 5,3-3-4,2-1 0,2-1-3,0-1-22,5-2-40,-4-1-42,1-6-71,5 3-76,-6-8-102,2 1-184,1-3 21,-5 1-190,-4-3-186</inkml:trace>
  <inkml:trace contextRef="#ctx0" brushRef="#br0" timeOffset="69712.63">13749 4325 1842,'-2'-3'-15,"2"3"40,-6-5 27,6 5 32,-7-6 26,7 6 17,-6-4 1,6 4-2,-4-4-7,4 4-10,0 0-12,-7-4-14,7 4-10,0 0-13,0 0-6,-10 14-4,4-5-6,2 1-8,-1 3 1,0 2-3,1 0-6,2 3 0,-2-1 4,1 0 1,3-1-5,0 4 3,3-3-1,1 2-6,0-1-1,5-1-4,-2-2 3,3 3 3,3-1-1,-1-5-4,3 2-6,2-1-30,1-1-37,-2-5-52,-1-1-55,2-2-63,2-2-60,-5-2-115,4-2-93,-4-2-165,1-2-151</inkml:trace>
  <inkml:trace contextRef="#ctx0" brushRef="#br0" timeOffset="70138.38">14010 4368 1707,'-5'-4'-48,"3"0"17,2 4 0,0 0 14,0 0 31,0 0 24,0 0 21,0 0 14,-2 15 5,4-5 7,0 0 10,1 1 1,1 3 9,-2 0 2,2 2-7,0 0-3,3-4-6,-3 3-4,0-1-7,0-3-7,-2 0-3,0-1-8,0 0 1,1-1-4,-1 0-2,0-2-5,-2-1 8,1-1-4,-1-1-5,0-4-4,0 0-4,0 0-7,0 0-13,0 0-6,0 0-7,-12-17-10,10 7-11,0-3-10,2 0-5,0-2-10,2-2 0,0-1-8,5 3 6,-2-3 4,3 3 1,0 2 3,2 2 4,-1 0-2,2 1 2,-1 0 3,1 4 1,-1 3 0,3-1 2,0 4 4,-1 0 5,2 4 1,0-1 3,1 3-1,-2 4-3,2 0 5,-3 1 5,0 2 2,-2 0 3,-2 0 2,0 1-1,-4 1-19,-4-1-44,-2-1-59,-5 2-77,0-3-142,-7-1-162,0 2-120,-5 1-117</inkml:trace>
  <inkml:trace contextRef="#ctx0" brushRef="#br0" timeOffset="70773.41">12917 4183 1538,'0'0'-96,"-12"-2"15,12 2 14,-14 0 13,10-1 11,4 1 12,0 0 13,-12 0 11,12 0 24,0 0 6,0 0 23,-13-2 11,13 2 17,0 0 12,0 0 15,-9 0 5,9 0 11,0 0 1,0 0 3,0 0-7,0 0-6,0 0-6,-8-3-10,8 3-11,0 0-11,0 0-4,0 0-7,0 0-7,0 0-5,30 6-4,-18-2-5,1 2-2,4 1-3,4 4-5,0-2-4,4 4 3,1 4-6,2-1-2,-1 4-2,-1 1-1,-1-1-3,-2 4 0,-2-2 4,-1 2 9,-6-3 3,-1-1 2,0 0 5,-5 1-1,-4-5 1,-2 3-2,-2-2-6,-4-1 1,-2 1-3,0-2-2,-5 1-6,0-3-1,-1-2-14,-3 2-17,2-5-13,0 2-15,1-2-23,-1-1-23,0-3-23,0 0-30,6-2-18,-3 0-23,2-2-22,8 0-28,-12-7-63,8 2-370,4-2-161</inkml:trace>
  <inkml:trace contextRef="#ctx0" brushRef="#br0" timeOffset="71423.46">14391 4471 1758,'0'0'18,"8"2"41,-8-2 26,9 2 18,-9-2 11,8 0 1,-8 0 2,15-2-10,-5 2-10,2 0-7,0-2-9,0 0-8,2 0-8,2 1-9,1 1-17,3-3-35,-4 1-44,4 0-62,0 1-70,1-4-79,1 2-164,-1-1-34,-2 0-79,0 0-32</inkml:trace>
  <inkml:trace contextRef="#ctx0" brushRef="#br0" timeOffset="71679.16">14982 4274 1520,'0'0'87,"-3"-7"30,3 7 10,-1-6-2,1 6 3,-3-4-5,3 4-13,0 0-13,0 0-15,0 0-8,0 0-6,0 0-9,0 17 0,3-5-8,-2 0-2,2 3-4,-1 0-4,0 2-3,1-2 0,0 2-3,-1 1-8,3-1-28,-3-2-32,0 0-40,0 1-56,0-3-58,0-4-53,0 0-116,0-1-103,0-1-93,2-4-54</inkml:trace>
  <inkml:trace contextRef="#ctx0" brushRef="#br0" timeOffset="71993.38">15071 4073 1572,'-2'-8'72,"0"0"20,2 5 5,0-4 1,0 7-7,0-5 0,0 5 4,8-3-3,-8 3-2,15 7-2,-3-3 0,3 2-4,0 3-5,3 4-6,4 1-1,1 5 0,2 4-5,0-1-9,-3 3 2,4 5-2,-5-3 1,-1 2 6,-2-3-3,-3 3 7,0-2-4,-7-2-3,-1-3-2,-7-1-6,-2 0-11,-5 0-10,-3-2-22,-3 0-28,-2-2-26,1-3-39,-4-1-45,2-1-51,-2-5-48,1 0-56,3 0-109,-2-4-98,4 2-170,2-5-155</inkml:trace>
  <inkml:trace contextRef="#ctx0" brushRef="#br0" timeOffset="72545.13">15977 4178 1823,'0'0'33,"2"-4"29,-2 4 19,0 0 15,0 0 17,0 0 10,2-6 8,-2 6 2,0 0 5,0 0-4,2-5-2,-2 5-8,0 0-6,0 0-9,0 0-2,0 0-8,0 0-7,0 0-6,0 0-6,0 0 1,0 0 3,4-3 4,-4 3 0,0 0 1,0 0 6,0 0 0,0 0 1,0 0 1,0 0 2,0 0 2,0-6 4,0 6 1,0 0 1,0 0 11,0 0 1,0 0 1,-2-8 0,2 8 3,0 0-29,0 0 3,0 0-2,0 0-4,0 0-7,2-5-6,-2 5-11,0 0-5,0 0-13,0 0 5,0 0-10,0 0-4,0 0-11,0 0-3,0 0-12,0 0-5,0 0-9,0 0-17,0 0-16,0 0-21,0 0 2,0 0 1,9 22 5,-2-10 3,-3 5 3,2 7-5,2-2-4,-2 4-10,0 0-9,2 1-17,-2-2-13,0 1-16,-2-1-15,1-1-19,-1 1-24,-4-6-34,0 0-45,-3-2-48,3 0-54,-6-2-79,4-1-125,-2-4-28,2-1-331,2-1-396</inkml:trace>
  <inkml:trace contextRef="#ctx0" brushRef="#br0" timeOffset="72744.61">15871 4466 2531,'-10'-10'44,"3"3"28,1-2 17,0 1 8,5 3 5,-1-2-10,4-1-10,2 1-6,5-3-13,6 0-5,4 0-9,9 3-6,1-1 1,9 1-14,2 3-29,5 0-39,0 1-50,7-1-60,7 4-61,-1-5-61,-1 4-146,1 1-57,-11-4-150,3 1-121</inkml:trace>
  <inkml:trace contextRef="#ctx0" brushRef="#br0" timeOffset="73226.12">17032 4198 1703,'-3'-6'53,"3"6"28,0-7 3,0 7-2,0-5-9,0 5-12,0 0-7,0 0-4,0 0 2,0 0 1,-4 20 8,4-6-4,0 3 2,-2 4 0,4-1 1,-2 7 2,1-1 2,2 2 0,0-2-3,-3 1-6,4-1-3,-3 0-6,2-6-3,-3-1-5,2 1-4,-2-3 3,2-4-4,-2 0-4,2-1 5,-2-2-2,0-1-4,-2-1 0,4-5-4,-2-3 0,-4 4-5,4-4-1,0 0-6,0 0-7,-5-15-1,5 6-5,0-3-6,3 0-1,-1-3-3,2 0 3,3-1 4,-3 1-7,5 0 3,-1 2-2,2 2-2,3-4 4,-3 6-6,6 0 3,-2 1 3,2 3-4,2-1 2,-1 3 1,2 3 0,0 0-2,1 0 1,-2 3 4,2 1 1,-2 2 1,0 1 1,-1-1 6,-3 3 8,-1-1 10,-2 2 9,-1 0 9,-2-1 3,-3 0 2,-5 0 0,-2-1-3,-3 2-5,-3-3-4,-2 3 0,-5 0-34,4-3-36,-4 1-51,1-3-70,1 4-73,-4-9-86,5 5-144,0-5-18,4 2-161,2-2-137</inkml:trace>
  <inkml:trace contextRef="#ctx0" brushRef="#br0" timeOffset="73598.39">17582 4453 1689,'9'-2'16,"-3"1"35,2 0 17,1-5 15,-1 5 13,3-1 10,2 0-1,-3 0 7,6 0-4,-2 2-7,-1 0-10,4-2-9,-3 4-6,3 0-8,1 0-6,-4 2-7,3 3-7,-3-3-2,2 2-6,-4 4-2,2-1 7,-4 2-2,-2 1 2,-2-1-2,-4 3-4,-4-2-3,-2 3-2,-2-1 0,-6 3-6,-4-5-1,0 3 1,-1-1-7,-3-1-1,4-1 0,-4-1-2,6-1-5,-2-1 4,4-1-3,-1 0 6,3-4 1,2 5 8,-2-3-2,3-1-4,4-1 0,1 0 0,2-4-3,0 0-2,10 7 2,2-5-3,0 0-2,3-2 1,4 2-2,2-2-8,3-2-4,5 2-30,1-4-47,2-1-68,6-1-88,-4-3-120,5-3-216,-2 0 73,-3-1-211,-3-2-197</inkml:trace>
  <inkml:trace contextRef="#ctx0" brushRef="#br0" timeOffset="74142.45">18209 4342 1821,'-2'-7'0,"0"0"35,0 1 13,2-2 9,0 1 10,2 1 6,0 1 5,2-1-4,1 2-2,1-2-2,4 5-4,-2-1-4,4 2-6,0 0-7,-2 2-6,6 1-2,-2 5-5,1 0-2,0 3 2,0 2 8,-2 3-1,4-1 3,-7 2-3,1 1 1,-1-1 0,-4-1 0,-2-1 0,1 2-6,-2-3-2,-3 1-3,0-1 5,-6-3-10,4 3-14,-2-3-8,0-2-19,0-1-4,-2-1-15,-1 1-5,3-5-7,0 2-4,-2-3 0,6-2 1,-9 0 2,9 0 1,0 0-2,-2-14 4,2 7 0,4-5 4,3-1 4,-1-4 2,5-2 8,-3-2 5,4-1 6,0 0 3,-2 3 10,0 2 5,1 1 7,-2 1 12,-3 2 8,2 1 7,-1 2 3,-3 2-6,2 0-6,-2 2-7,0 1-6,1 0-4,0 4 1,-5 1-4,0 0 7,10 9 2,-6-1 8,0 1 7,0 3 11,-3 0 0,4 5-1,0-1 7,0 2 3,1-1-4,-2 0-1,2-1 0,1 2-6,-1-1-3,0-2-1,1 1-4,1 1-9,1-4-28,-2 1-31,6-3-43,-1 0-56,2-2-61,3-2-55,0-2-110,2-2-140,-5-3 47,6-3-114,-1-2-67</inkml:trace>
  <inkml:trace contextRef="#ctx0" brushRef="#br0" timeOffset="74416.71">18975 4062 1579,'-4'-5'35,"2"2"10,0-1 3,2 4-10,0 0 6,0 0 23,0 0 17,-8 12 18,6-1 5,-2 4 4,1 2-2,1 6 0,-1 3 7,3 3-3,0 2-3,0-3 7,3 2-15,2-1-2,-1 2-12,-2-3-7,3 0-10,2-4-2,2 2-9,-4-3 1,7-2-2,-1 1-11,1-5-10,3 3-25,2-5-33,2-1-38,0-2-57,0-3-60,5-4-59,-8-2-46,3-3-253,3-3 61,-4-2-153,4-4-123</inkml:trace>
  <inkml:trace contextRef="#ctx0" brushRef="#br0" timeOffset="74872.12">19414 4224 1630,'0'0'-59,"0"0"6,0 0 38,0 0 33,0 0 30,0 0 27,4 26 16,-2-15 7,2 7 9,-2-1 9,5 1 0,-3 6 0,3-3-2,-1 1-5,-2 2-8,3-2-4,-3-3-5,0 1-9,0-6-5,-1 2-3,2-1-9,0-5-3,-3 1-3,1-2 1,-1-1 6,0-1-8,0-3-3,0 0-5,-2-4-9,0 0-16,0 0-10,0 0-11,0 0 0,-2-23-20,2 11-9,0 1-12,0-6-5,2 0-6,2-1-1,-1-2 4,4 3 1,-1 0 3,2 1 3,0 1 1,0 4 6,-2-2 2,5 3 5,0 2 7,0 1 5,-1 3 4,0 1 5,1 0 1,0 3 7,-1 3 2,3 2-1,0 0 4,0 5 8,-1 2 8,-2-1 3,3 2 6,-2 1 3,-3 1 1,3 2 4,-3-2-3,-1 1-4,-3-1 0,3 0-2,-3-2-3,-2 3-11,2-4-25,-2 2-45,-2-2-50,2 0-63,0-4-56,-2 1-65,2-2-149,-2-2-46,0-1-145,4 0-120</inkml:trace>
  <inkml:trace contextRef="#ctx0" brushRef="#br0" timeOffset="75076.76">19956 4391 1703,'2'-8'40,"-2"4"24,0 4 15,0 0 10,2-8 10,-2 8 1,2-3-6,4 1-6,-6 2-10,16-4-7,-6 4-8,3 0-7,0 0-32,1-2-49,1 2-50,3 2-66,0-4-64,4 1-148,-6-3-276,3-1-127</inkml:trace>
  <inkml:trace contextRef="#ctx0" brushRef="#br0" timeOffset="75406.11">20362 4166 1629,'2'-3'-16,"1"-4"16,-1 4 9,-2 3 8,11-7 11,-5 7 8,2-3 2,1 1 0,2 2 6,-11 0-3,19 5-5,-7-2-2,-1 1-3,2 2-2,-3 3-3,1 1 7,2 1 3,-6 4 3,2-1 11,-4 4 0,-1 1-1,-2 0-4,-4 0 2,-2-1-4,-3-1-6,0 0-1,-2 0-2,-3 0-3,2-3-5,1-1-2,-1 1-1,0-3-4,3 0-2,1-2-3,0 1 0,1-2-4,3 1 0,0-1 0,4-1-1,5-1-5,1 0-13,3 1-16,4-2-9,-1-1-25,1-1-43,1-1-42,2-4-79,-1-1-153,-1-6-222,-1 1-98</inkml:trace>
  <inkml:trace contextRef="#ctx0" brushRef="#br0" timeOffset="75712.29">20687 3766 1596,'0'0'-27,"0"0"27,14 4 27,-5 0 9,-1 3 18,3 3 9,4 4 8,-1 2 4,6 9 9,1 0 0,1 7 8,4 4 2,-2 2 3,-1 2-3,7 16-3,-4-11-1,-8-4-1,-3-2-1,-2-2 0,-3-2 0,-1-4-5,-5-2-9,-4 0-5,-2-3-3,-2-1-9,-5-3-9,1-1-21,-2 1-23,-6-5-36,4 0-50,-4-5-55,2 1-66,-2-6-73,5-1-141,-5-3-56,0 0-133,4-1-106</inkml:trace>
  <inkml:trace contextRef="#ctx0" brushRef="#br0" timeOffset="75975.58">21299 4042 1663,'4'-5'31,"-2"3"14,2-3 5,-4 5 12,5-5 10,-5 5 9,4-2-1,-4 2-7,0 0 3,0 0 20,12 14 3,-10-4 0,2 6-4,2 1 2,-2 6-6,0 2-6,0 1-7,0 3-3,0-3-6,0 3-10,0 0 0,0-3-27,-1 1-31,-1-5-50,0-2-61,1 1-66,-3-4-48,-3 0-107,1-2-160,2-4-151,-2-1-139</inkml:trace>
  <inkml:trace contextRef="#ctx0" brushRef="#br0" timeOffset="76170.03">21247 4274 1672,'-2'-4'0,"2"-2"27,0 6 10,-2-9 7,2 9 4,4-7-5,3 5-1,0-2-7,3 4-1,3-1-3,2 1-7,2 1-42,3-1-50,2 2-66,1-4-128,3 2-267,4 0-33</inkml:trace>
  <inkml:trace contextRef="#ctx0" brushRef="#br0" timeOffset="76346.08">21986 4206 1508,'0'0'57,"7"-2"14,-7 2 12,0 0 9,11 0 8,-11 0-6,9-2-5,-9 2-11,8-2-8,-8 2-10,14 0-30,-4 0-44,-10 0-46,20 2-51,-9-2-65,-1 0-123,3 0-270,-2 2-70</inkml:trace>
  <inkml:trace contextRef="#ctx0" brushRef="#br0" timeOffset="76613.39">22391 4192 1495,'9'0'-27,"-9"0"19,0 0 14,13 0 7,-13 0 2,8 0 1,-8 0-1,12 3 1,-2-3-7,-2 1-35,2 1-44,1-2-83,-1 0-290,4 0 49</inkml:trace>
  <inkml:trace contextRef="#ctx0" brushRef="#br0" timeOffset="76706.65">23213 4226 1236,'0'0'42,"13"-1"10,-13 1 16,13 0 2,-13 0 0,12 0-6,-3 0-5,-9 0-6,18 0-7,-4 0-29,-2 1-41,1 2-74,1-6-136,2 3-250,-2 0 11</inkml:trace>
  <inkml:trace contextRef="#ctx0" brushRef="#br0" timeOffset="76921.36">24363 4253 1397,'0'0'83,"0"0"29,10-1 19,-10 1 8,9 0 0,-9 0-18,15-2-13,-4 4-8,-1-2-17,0 1-52,4 1-84,-4 0-100,0-2-185,-10 0-308,14 0-144</inkml:trace>
  <inkml:trace contextRef="#ctx0" brushRef="#br0" timeOffset="79978.24">6144 6025 883,'-6'2'451,"6"-2"-126,0 0-88,-14 2-60,14-2-31,0 0-23,-7 0-14,7 0-17,0 0-6,0 0-8,0 0-13,0 0-7,0 0-7,0 0-5,21-8-11,-6 7-23,2 1-32,4-2-34,-2 0-47,6 0-54,3 2-38,-4 0-68,0 0-126,2 2-227,0-2-111</inkml:trace>
  <inkml:trace contextRef="#ctx0" brushRef="#br0" timeOffset="80164.09">6360 6210 1697,'-8'6'26,"-1"-1"19,5-1 18,-2-2 14,2 0 17,4-2 12,-6 3 2,6-3-3,0 0-3,-4 4-11,4-4-10,0 0-8,20 0-24,-5 0-35,6-2-50,4 2-42,7-2-50,1 2-65,1-3-96,-1 1-151,1-2-93,6-2-37</inkml:trace>
  <inkml:trace contextRef="#ctx0" brushRef="#br0" timeOffset="81336.87">8252 5837 1448,'8'-4'42,"-8"4"22,0 0 8,3-5 7,-3 5 12,0 0 16,0 0 12,6-3 8,-6 3 3,0 0 0,4-4-7,-4 4-6,0 0-9,0 0-7,6-1-4,-6 1-1,0 0-12,0 0-6,3-4-4,-3 4-12,0 0-8,0 0-3,0 0-3,0 0-9,0 0-4,0 0-6,0 0-7,0 0-1,0 0 0,0 0-4,-22 7-3,5-2 2,-8 4-5,-9 2 2,-4 0-1,-13 4-10,-22 2 3,4 5 2,-3-1-2,4-1-2,13-2 2,7-5-5,5 4 0,5-3 7,4-1-9,1 0 9,5-2 1,4-2-6,1-1 0,4 1 0,2-2-2,2-1 0,0-1-4,4-1-1,0 0-3,1 0-2,3 0-1,-1-1 1,2 2-3,2-3 10,4-2-7,0 0 6,0 0-2,16 7 2,-4-5-1,5-1 1,6 2 2,8-3 0,6 2-4,9 0 4,3 1-1,9 1 3,3 0-1,-2 2-2,3-3 0,-1 1 2,-1-2 0,-2 3 0,-3 0-3,-10 0 2,-1 0-3,-3-3 2,-9 3 3,-3-1-3,-2-1 0,-3 0-2,-3-2-3,-5 3-7,2 0-2,-6 0 5,-3 0 0,-7 1 4,0 2 0,-6 2 1,-5-1 0,-1 3-6,-6 0 11,-10 8-2,-2-5 0,-5 3-4,-10 1 4,-3 1 1,-22 5 3,-1 2-2,4-3-4,8-4 7,9-2-2,-1 2 2,2-2 0,4 2-1,8-5-2,0 1 0,4-3-3,6-1 5,1 0-1,1 1 0,4-2-3,2-3 2,2 0 1,2 1-3,-1-2 1,3-1 1,2 0-3,-1 0 5,4-2-5,-3 2 2,3-1 3,-1-3 2,3 3-4,-3-1 0,3 0-3,4-3 2,-7 4 3,4 0-3,3-4 1,0 0 4,-2 5 1,2-5-7,0 0 7,8 8-3,-4-6 4,5-1 0,4 1 2,6 1 1,4-2 4,11 1 2,10 1 3,5-2 5,11-1 7,3 2-3,5-4 1,21 2 8,0-4-6,-16 2 1,14-2 13,-14 1-9,-12 1-1,1-2-1,-6 2 3,-9-2 0,-3 1 5,-7 1 9,-5 0 7,-3 0 9,-2 0 6,-5-1 1,-1 0 2,-2 1 0,-2 2-3,-5-2-6,3 2-6,-4-1-8,2-1-6,-5 2-6,2 0-5,-10 0-22,18-2-20,-12 2-19,-6 0-31,13-3-24,-13 3-34,10 0-33,-10 0-62,9-2-88,-9 2-98,0 0-184,0-8 48,0 8-254,-2-12-276</inkml:trace>
  <inkml:trace contextRef="#ctx0" brushRef="#br0" timeOffset="83111.95">7180 7290 2145,'2'-4'6,"-2"4"25,0-7 16,2 3 21,-2 4 11,2-8 10,-2 8 11,0-5 0,0 5-3,2-6-7,-2 6-9,0 0-11,2-6-6,-2 6-16,0 0-5,0 0-4,0 0-11,0 0 3,0 0-6,4 15 0,-4-3-4,3-3 0,-3 4-2,2 1-1,-2 1-3,0 2 8,0 2-18,3 0-23,-6-2-28,3 0-33,0 1-34,0-1-36,3-2-37,-3 0-41,0-2-34,2-5-72,2-1-95,0-2-112,2-1-44</inkml:trace>
  <inkml:trace contextRef="#ctx0" brushRef="#br0" timeOffset="83488.41">7409 7362 1453,'4'-5'0,"-2"-1"30,0 2 16,0 0 17,-2 4 8,2-7 3,1 3-2,-3 4-8,0 0-9,0 0-1,0 0-8,0 0-4,-25 4-6,15 0 1,1 1-5,-3 1-5,-2 1 0,1 1-4,0 3-1,0-5-2,1 2-1,2 0-3,-2-3-4,4 1 2,0-1 3,0 0-5,1-1 0,0-1-1,1 2 6,2-2 3,4-3-2,-6 4 3,1 0-5,5-4 1,0 0-2,-2 6-3,2-6 1,0 0-4,11 3 2,-5-1-2,0 0-3,3 0-1,2 0-1,-1 2 0,2-1 3,2-1-1,0 4-1,1-3-1,2 1-2,-3 2 0,1-2 1,0 2 1,2-2-3,-4 1 1,2 1 1,0-2 0,-3 0-1,2-3-10,-4 4-22,0-2-31,-1 0-35,2 2-37,-3-3-38,-1-1-45,1-1-442,-2 2-153</inkml:trace>
  <inkml:trace contextRef="#ctx0" brushRef="#br0" timeOffset="83720.79">7915 7437 1785,'0'0'31,"0"0"33,0-5 15,0 5 5,2-7 5,-2 7-2,0 0-6,4-3-9,-4 3-10,5-5-5,1 3-6,-6 2-5,14-1-21,-2-1-26,0 0-34,-2 2-36,5 0-41,-2 0-36,0 0-43,-3 2-88,3-2-325,-5 2-104</inkml:trace>
  <inkml:trace contextRef="#ctx0" brushRef="#br0" timeOffset="83884.62">8059 7540 1577,'-2'3'4,"-3"2"47,5-5 25,-1 2 15,1-2 10,-4 7-2,4-7-9,0 0-11,0 0-10,0 0-5,26-4-21,-15 1-32,4 1-36,2-5-54,7 6-32,0-3-42,4-2-85,4 0-357,-1 1-95</inkml:trace>
  <inkml:trace contextRef="#ctx0" brushRef="#br0" timeOffset="84293.54">8985 7323 1685,'0'-7'39,"0"2"34,0-3 15,-1 4 13,1-3 17,-2 1 10,0 1 1,2 5 3,-5-10-15,5 10-8,-1-6-8,1 6-11,-2-5-15,2 5-3,0 0-13,0 0-3,-24 7-4,16-1-3,-2 2-1,-2 1-4,4 3 2,-2-1 5,1 3-10,1 1 1,0-3-2,3 5-8,-2 0 0,5-1 2,2 4-4,2-3-1,-1 0-2,7 0-4,1-4 3,3 1 11,3-1-5,5-1-3,-3-7-2,8 1 0,-4-3 1,3-3-1,4-3-5,-2-2 6,1-1-3,-1-4-2,0-1 5,-5-3-6,0 0 2,-4-4-3,-1 1-9,-4-4 3,-4-1 0,-6 1-4,-4 3-8,-4-3-6,-8 2-12,-4 1-19,-6 3-19,-3 0-21,-5 2-20,0 3-30,-4 0-41,5 5-46,-1 3-49,0-2-56,-2 0-147,5 3-47,-3-2-154,11 2-160</inkml:trace>
  <inkml:trace contextRef="#ctx0" brushRef="#br0" timeOffset="85568.28">7417 5789 1851,'-4'-5'26,"1"-1"14,-1 2 21,0-3 22,0 3 17,0-2 12,2 2 5,-2-2 5,2 2 5,-2 0-5,4 4-6,-6-7-9,6 7-15,-2-6-6,2 6-14,0 0-7,-6-4-12,6 4-11,0 0-4,0 0-5,0 0-2,0 17 0,0-9-8,1 2 0,-1 0 7,3 1-13,-1 0 0,4-1 2,-6 1-4,4-1-1,-2-2-2,-2 3 4,2-4-7,-1-1 0,2-1 3,-1 1-1,0 0 2,-2-1 1,0-5-8,3 2-5,-3-2-1,0 0-6,0 0 2,7-11-1,-4 3 0,-2-1 2,2-2 0,-3-1 0,2-3 1,-2-2-3,2-2 1,-2-1 0,0 2 2,0 1-1,0 0-4,0-1 9,0 5 3,0 2 1,0 0-1,0 1-4,0 0-1,0 1 0,-2 3-3,4-2-5,-4 5 1,2 3-2,0 0 0,0 0-3,0 0 3,0 0 7,14 13-2,-9-6-3,1 1 4,1 2 2,1-2-2,0 3 4,2-4 1,0 3 0,-2-3-1,1-1 1,-1-1 1,3-1 4,-3 1 1,1-2-2,-1-1 1,3-2 5,-2 0-6,1-5 5,-2 3-6,5-5 1,-4-2 8,1 0-16,-1-2 7,-3-4-7,2 3 6,-5-2-1,5-1 1,-3 1-1,-3 2-2,2-1-2,-3 2 2,2 2 1,-1 0 0,0 0-4,0 4-2,-1-3 0,2 4-6,-1-1 0,-2 5 3,2-4-5,-2 4 3,0 0 0,0 0-2,0 18 5,0-11-1,0 4-1,0 0-1,2 1 4,-2 1 4,0 1-2,1 1-3,3 0 8,-2 1-4,1-1-1,1 0-19,0 0-24,-1 0-23,2-3-40,-1 1-34,1 1-43,1-2-36,-5-4-56,8 1-112,-4-4-83,-1 1-113,3 0-87</inkml:trace>
  <inkml:trace contextRef="#ctx0" brushRef="#br0" timeOffset="85762.25">7879 5666 1521,'0'0'19,"0"-8"33,2 4 14,-2 4 8,0-8 0,2 3-3,0 0-8,2 1-7,3-1-5,-2-1-7,5 1-7,-2-1-3,5-1-24,-1 0-28,2-1-37,-1 4-43,5-2-41,-5-1-45,2 0-107,-3 0-181,-2-1 21</inkml:trace>
  <inkml:trace contextRef="#ctx0" brushRef="#br0" timeOffset="85972.91">8154 5349 1394,'0'-8'92,"0"3"29,2-2 14,-2 2 5,0 5-3,0-7-3,0 7-12,0-6-14,0 6-15,0 0-15,0 0-6,0 0-7,0 0-8,6 17-3,-4-6-4,3 4-4,0 1-4,-1 6-4,0-2-16,0 3-41,2 2-65,1 1-77,-1-1-80,-2 2-184,-2-3-33,2 2-91,-1-2-50</inkml:trace>
  <inkml:trace contextRef="#ctx0" brushRef="#br0" timeOffset="87448.58">9504 5954 1596,'0'-5'53,"-3"0"15,3-2 19,-2 2 13,2 5 11,-3-10 13,1 5 2,2 5-3,0-8-10,0 8-12,-2-6-10,2 6-14,0 0-10,0 0-13,0 0-8,0 0-2,0 0-4,0 19-6,0-5-1,0 3-2,0 2-2,0 1-3,0 4 0,2 1-4,-2 4 0,0-2-2,0 1 11,0 1-3,0-2-1,-2 0-6,2-3 3,0-2-2,-2 1 0,-1-5 0,2-1-1,1-1-2,0-3 3,0-1-1,0-2 1,0-1-10,-2-2 3,2-2-4,0-5-3,-2 3 5,2-3-6,0 0 1,0 0 0,0-19 2,2 9-6,1-1 2,2-2-9,-1-2 7,4 0-3,0-1 2,-2 1-1,3 0 0,1-1-3,-1 3 0,1 1-5,2-1 3,1 4 3,-2 0-10,2 1 8,1 1-4,0 2-5,-2-1 8,1 5-4,-3 1-1,3 0-1,0 1 5,-3 3 2,3 3 0,0 1 3,-3-1 1,1 4 1,-1 0 2,-1 1-8,0 0-1,-1-2 1,-2 2 10,-1 1-8,2-2-11,-1 3-15,2-4-29,-6-1-36,2-1-45,-1-1-41,2 1-32,0-3-25,-1 1-55,2-1-86,-1-5-303,-1 0-174</inkml:trace>
  <inkml:trace contextRef="#ctx0" brushRef="#br0" timeOffset="87754.54">10094 6109 1861,'2'-10'0,"-2"5"28,-2-3 25,0 3 20,4-1 22,-4 1 11,0-2 7,2 7-2,-2-8-8,2 8-11,-2-5-12,2 5-10,0 0-8,-11 0-2,11 0 1,-13 7 0,7 2-2,-3-5 12,3 8-9,-2 0 1,1 2-1,1-1-12,1-1 1,1 4-5,0-3-1,2 3 0,0-1-13,0 0 4,4 0-6,0 3 4,2-3-5,4-2-1,1 2 1,2-4-5,2 3-15,1-2-30,2-5-33,0 1-46,1-1-50,2 0-57,2-4-30,-1-1-39,-3-2-53,3-2-115,-1-1-16,-2-4-70,-3 2-32</inkml:trace>
  <inkml:trace contextRef="#ctx0" brushRef="#br0" timeOffset="87979.15">10387 6133 1469,'0'-8'23,"-2"-1"33,2 1 22,0-3 23,-3 4 15,3 1 8,0-1-2,-3 0-11,3 7-15,0-7-12,0 7-13,3-6-8,-3 6-7,0 0-4,0 0-3,0 0 1,7 22 2,-5-13 3,0 0 0,2 5-5,0 0 2,0 1-5,0-1-6,1 3 0,-3-2 8,2 2-30,-3-4-29,5 3-36,-6-6-40,2 4-41,2-3-45,0-1-37,-2 0-34,3-5-94,-1 0-327,2 0-160</inkml:trace>
  <inkml:trace contextRef="#ctx0" brushRef="#br0" timeOffset="88282.07">10591 6193 1732,'7'-7'-39,"-3"0"36,-1-1 35,1 3 23,-2-1 25,-1 0 15,-1 1 10,3 1 0,-3-1-9,0 5-8,-8-7-6,1 6-9,-2-1-3,9 2-6,-19 0-4,7 2-7,1-2-2,-1 1-7,1 4-2,1-1-4,-1-3-6,0 5-3,3-2-3,0-3-2,-2 5-4,3-2-3,2 0 0,0-1-2,4 4-3,-1-1 1,2-6 0,3 11-1,2-6-1,3 1 1,1 0-1,2-1 3,1 3-5,3-1-1,2-3 3,-3 5-6,1-5 4,3 1-16,-4 1-28,2-3-36,-2 0-48,1-2-43,2 3-38,-4-6-51,1 2-130,0 0-68,-2 0-85,0-2-36</inkml:trace>
  <inkml:trace contextRef="#ctx0" brushRef="#br0" timeOffset="88619.15">10880 5953 1573,'-4'-7'88,"1"-2"24,2 6 19,-5-2 2,6 0 5,0 5 4,-4-6-16,4 6-8,-2-5-12,2 5-16,0 0-12,0 0-7,0 0-6,0 0-10,0 0-2,23 16-1,-12-6-2,2 2-3,0 0 4,2 3 1,-1 2 2,4 0-4,-4 0 5,1 0-11,-2 3 3,0-2 1,-2 1 0,-2 1 3,-4-3-3,0 2 2,-3-2-2,-4 0-5,-1-2-7,-4 0-6,1 1-8,0-1-20,-5-2-22,1-2-26,-1 1-23,0-5-37,-1 3-40,0-5-48,0 2-43,2-5-40,0-1-100,1-1-118,0-1 35,3-3-78,6 4-40</inkml:trace>
  <inkml:trace contextRef="#ctx0" brushRef="#br0" timeOffset="89284.13">11468 6077 1535,'0'0'61,"2"-4"33,-2 4 19,4-3 10,-4 3 13,0 0 10,5-7-7,-5 7-12,0 0-15,0 0-12,0 0-8,0 0-13,0 0-2,0 0 6,9 16 2,-7-7-2,0 0-5,0 3 1,2 4 0,-2-3-2,0 3 1,1 1-3,1-2-2,-2 2-1,2-3-9,-2 1-2,0-2-1,0 0-4,-2-2-6,2 0-2,0-1-5,0 0 4,-2-3-7,2-2 5,-2 2-7,0-7-4,0 0-1,0 5-7,0-5 7,0 0-7,0 0-12,0 0-5,-2-24-11,2 14-11,2-2-6,-2 1-8,3-4-3,0-1-3,1 0-9,0-1 6,0 0-1,0 2 7,2-3-1,0 3-3,1 2 9,2-3-2,-1 4 3,0 1 1,1 0-1,1-1 5,1 4-2,0 1 3,1 0 0,1 1 0,0 2 1,-3 0 5,2 4 1,2 0 3,-1 0-3,-1 4-2,-1 0 5,4 2 4,-3 3 1,1-2 14,-3 6 4,0-4 4,1 4 12,-2 0-4,-1 0 10,0 1 2,0 1 7,-2-2 1,0 3 0,-2-4-1,1 4 4,-1-3-5,-2 2-2,0-5-6,0 0 0,0-1-5,1 1-1,-2-3-1,2 2-2,-3-1-3,2-3-3,0-1-2,-2 3 1,2-1-2,-2-2-15,0-4-12,2 5-19,-2-5-19,0 0-28,0 0-12,0 0-14,0 0-19,0 0-20,0 0-24,9-14-38,-7 11-37,0-2-30,-2-2-31,0 7-106,-2-13-91,0 7 34,2 1-70,-2-2-34</inkml:trace>
  <inkml:trace contextRef="#ctx0" brushRef="#br0" timeOffset="90807.3">11333 6031 1433,'0'0'-4,"-2"-6"32,2 6 19,-4-4 14,4 4 19,0 0 14,-2-5 14,2 5 6,-5-4 5,5 4 1,0 0 1,0 0-6,-2-5-3,2 5-9,0 0-9,0 0-7,4-7-2,-4 7-3,11-3-4,-11 3-8,11 0-8,-11 0-8,17 2-1,-7-1-8,2 1-3,0 3-1,2 0-3,1 3-5,-1-1-3,2 2-2,-5 1-6,5 1 3,-2 5-2,0-3 5,-2 2 2,1 0-3,-4 2 7,-1 1 1,-2-1 2,-2 1 3,0 0 0,-6 1 2,0 0-3,-2 0-5,-2-2-7,-4 5 6,-2-3-4,2-2-6,-4 0-1,4-4-3,0 3-1,-1-5 0,1 0-4,1 1-1,2-4 4,-3 1-5,2-3-3,2 1-4,2-3 4,-3 0-5,1-2-10,6-2-8,0 0-6,0 0-3,0 0-5,-2-17-1,6 9-6,0-2-3,3-3 0,1 1-4,2-2 1,2-3 1,0-1 3,0-1 1,4 0 4,-2 0 1,3-2 2,1 1 1,0-4 5,-3 5 2,4-3 3,-2 2 2,-2 1 2,0-1 2,-1 3 3,2-1 8,-4-2 3,1 3 9,-3 0 12,1 2-6,-2 1 17,-1 2 4,0 0-3,-2-1-3,2 2 7,-2-2-3,-2 4 10,-1 1-1,2-1 7,-3 2-2,1-1-1,1 3-3,-2-1-8,2 0-3,-3 1-6,-1 0-2,0 5-8,5-4-3,-5 4-5,2-7-1,-2 7-3,0 0 0,0 0-1,0 0-2,0 0 0,0 0-6,0 0 4,-14 17 0,9-10-3,1 2 0,-1 0 8,2 2-1,-1 1 5,0 2 1,-1-1 3,0 2 6,1 3 1,2-3 2,2 2 6,0 1 10,2 2 4,2-1 4,6 1 6,-2 0 3,2 1 4,3-1 3,2 2 2,6-2-3,3-1-3,-2 0-4,6 0-1,-3-3-6,1-5-5,0-2-3,-1 3-2,-2-4-3,2-3-18,-5 1-30,-1-2-42,-1-2-53,0 2-52,-4-6-57,2 0-74,-2-4-76,-6 2-106,1-1-147,-3-5 48,1 3-308,-4-3-363</inkml:trace>
  <inkml:trace contextRef="#ctx0" brushRef="#br0" timeOffset="91236.48">12315 5818 2209,'0'-8'-82,"2"0"41,-2 2 33,0-1 37,0 0 37,0 0 32,0-1 20,0 4 16,0-2 10,0-1 6,0 7 5,0-7 4,0 7-8,0-7-15,0 7-16,0-4-12,0 4-15,0 0-13,0 0-10,0 0 1,-12 18-12,6-5-3,1-1-6,-1 6-1,2 2 7,-2 2 3,3 2 4,1 1-1,-2 0-4,4 2-1,0 1-1,2 0-2,2-2-2,3 0-4,1 0-2,3-2-4,3 3 0,0-6-6,0-1-4,2-1-32,3-1-30,-1-3-31,1-4-41,0 0-49,-2-5-52,0 1-55,2-4-52,0-3-86,0-3-132,-4 0-3,2-2-274,0-4-293</inkml:trace>
  <inkml:trace contextRef="#ctx0" brushRef="#br0" timeOffset="91703.21">12663 5989 2097,'-3'-8'-7,"-1"2"37,4 1 13,-2-1 2,0 3-1,2 3-8,-2-7-3,2 7 30,0 0 19,0 0 11,0 0 3,2 20 4,0-13 0,0 4 0,2 4-3,1-1 2,-1 1 0,0 2-7,3 0-2,-3-3 1,1 1-9,1-1-9,-2-2-7,-3 3-4,4-6-8,-3 1 11,0-1-7,2-1 1,-2 0-1,0-4-7,-2 1-7,0-5-3,0 0-5,0 0-3,0 0-5,0 0-11,0 0-9,-4-22-2,4 10-19,0-2-2,0 1 0,4-3-5,1-1-5,0 0 6,1 1-1,0 3-1,0-4 8,3 2 4,-1 1-3,3 4-8,0-2 6,-1 2-2,0 3 9,4 0-7,-2 0 7,3 4-2,-2 1 2,-1 2 5,3 2 0,0 1 12,0 4-4,-1 0 11,2 3 8,-4-1 13,2 4 6,-1 1 5,-1 1 2,-4-2 1,-1 2-1,2 1-5,-4-1 0,1-2-3,-3 2-20,-1-3-21,0 0-38,1 1-36,2-4-59,-3 0-62,0-1-61,-1-1-45,5 0-48,0-3-143,0-1-30,3 0 38,0-3-118,3 0-99</inkml:trace>
  <inkml:trace contextRef="#ctx0" brushRef="#br0" timeOffset="91869.21">13242 6116 1575,'3'-7'28,"1"1"36,1 0 23,-1 3 17,-2-3 11,0 0 5,3 3-2,-1-1-6,0-1-11,2 1-12,2 0-10,4 2-10,-2-3-4,0 3-8,5 2-3,-2-3-29,1 1-38,3 0-54,3 0-61,-1 2-52,2-3-96,0-2-169,1 0-152,0 1-95</inkml:trace>
  <inkml:trace contextRef="#ctx0" brushRef="#br0" timeOffset="92123.17">13754 5813 1781,'0'-7'104,"0"1"21,2 1 10,-2 5 9,0-8-3,2 5 0,-2 3-11,0-6-19,0 6-7,0 0 12,0 0 12,10 13-2,-4-4-1,-2 4 7,4 2-2,-2 3-7,-2-1-6,4 4-8,-2 0-9,-1 3-8,1-4-5,1 3-20,-3-3-30,0-3-28,0 1-42,1-1-36,-3 1-33,2-5-41,-2 0-47,0-2-44,0 1-28,2-5-49,-2 0-96,-1-2-83,4-2 13,1 0-100,-6-3-78</inkml:trace>
  <inkml:trace contextRef="#ctx0" brushRef="#br0" timeOffset="92410.3">14045 5946 1659,'5'-7'59,"-3"0"28,-2 1 20,0 0 21,2 1 5,-2-1 6,0 6-10,-2-7-10,-3 3-7,1 0-10,4 4-6,-12-3-10,12 3-6,-21 5-5,10-1-13,-3-1-4,3 5-4,-2-2-8,0 1-6,3 1-2,-1-1-7,3 0 2,-1 1-7,4 1-1,1 0-2,2-2-2,2 1-2,2 2-2,2 0-3,5-1 3,0 0-3,1 1 1,2-1-3,4 0 2,-2-2-3,3 0 1,-1-1-22,0 0-28,3-3-40,-3 1-53,0-2-59,1 0-70,-2-2-124,0 0-135,0-2 66,0 0-108,1-2-64</inkml:trace>
  <inkml:trace contextRef="#ctx0" brushRef="#br0" timeOffset="92717.02">14429 5525 1535,'-8'-7'77,"3"5"35,1-5 20,0 3 2,4 4-4,-4-4-7,4 4-9,-3-3-10,3 3-9,0 0 9,15 9 11,-2 0 6,6 3-2,6 5 21,11 6-5,1 4 2,3-1 6,12 14-1,1 1-3,-2-2-3,-2 4-6,-12-7-2,-2-2-2,-7-2-2,-1 2-8,-6 0-9,-6-5-4,-9-3-7,-4 1-16,-6 0-22,-8 0-44,-15-1-46,-6 1-50,-22 9-68,-8-7-81,-5-3-84,-6-6-82,-5-1-199,-9-4 33,-7-6 74,-10 1-264,-4-10-244</inkml:trace>
  <inkml:trace contextRef="#ctx0" brushRef="#br0" timeOffset="97815.73">23777 1436 1931,'4'-3'-84,"-4"3"20,0 0 7,6-2 18,-6 2 24,0 0 22,6-2 21,-6 2 8,0 0 4,0 0 1,0 0-3,0 0 0,0 0 8,9-5 8,-9 5 2,0 0 5,4-2-1,-4 2-4,0 0-1,0 0-10,15-3-6,-2 1-2,5-1-5,8 3-4,8 0-1,13 0-5,12 3-3,9-1 1,29 0-4,-2 4 3,0-2-4,-3-1-1,-2 3-2,-18-2 0,-14-2-1,-8 1 0,-8-1-3,-5 0-3,-5 0-18,-2 0-27,-8-2-31,2 2-29,-5-1-31,-2 3-11,-4 2-8,-5-1-35,-6-3-84,0 3-268,-2-5-41</inkml:trace>
  <inkml:trace contextRef="#ctx0" brushRef="#br0" timeOffset="98122.23">23652 1654 1317,'-11'2'-70,"2"-2"34,3 3 19,6-3 17,-9 0 17,9 0 12,0 0 2,0 0 11,0 0 9,28 5-1,-7-2 2,9-1 0,6 0 1,13 1 4,14-1 3,27 4 6,6 0 2,2-3-5,-5 1-6,-4-2-6,-17 0-3,-12 1-5,-12-3-4,-5 0-2,-7 3-3,-5-3-5,-1 1 0,-6-1-5,-2 0-3,-2 3-22,-1-3-16,-5 0-30,0 1-32,-4 1-15,-4 3-13,-4 0-29,-2-5-42,-10 9-96,-4-5-190,-4 0 28</inkml:trace>
  <inkml:trace contextRef="#ctx0" brushRef="#br0" timeOffset="98413.09">23561 1843 1167,'-19'3'-38,"10"-1"19,0 0 20,3 0 11,6-2 13,-6 1-2,6-1 0,0 0 2,27 6 15,1-2-5,4 0 12,14 1 11,35 7 11,12 0 9,8-3 3,5 0 6,7 3 3,-2-3 0,-2 0 0,-6-1-2,-9-1-5,-8 2-7,-18-7-1,-17 1-1,-8 0-3,-7-2 5,-5 1-3,-4 0-8,0-2-4,-9 2-7,4-2-8,-6 2-6,-1 0-17,-3-2-33,2 0-43,-4 1-43,0-1-55,-2 4-29,-4-2-47,-4-2-134,0 0-255,0 0-115</inkml:trace>
  <inkml:trace contextRef="#ctx0" brushRef="#br0" timeOffset="99801.91">10605 6827 1740,'0'0'29,"-3"5"0,3-5-1,-2 7-2,2-7 1,-2 3 4,2-3 14,0 0 15,-2 7 7,2-7 5,0 0-5,0 0-7,0 5-4,0-5-5,0 0-6,0 0-4,-3 4 2,3-4 3,0 0 6,0 0 4,0 0 3,0 5 3,0-5 4,0 0 1,0 0 6,0 0 6,0 0 1,0 0-1,0 0-3,0 0-5,16-13-17,3-3 6,8-4-12,24-17-34,5-8-44,9-5-79,6-1-89,6-2-137,6-1-201,-5 1 68,-2-2-173,-6 5-137</inkml:trace>
  <inkml:trace contextRef="#ctx0" brushRef="#br0" timeOffset="101600.93">3745 5926 1074,'0'0'200,"2"-9"-81,-2 3-36,0 0-18,0 6 5,2-7-5,-2 7-1,0-7-2,0 7 0,0-5-7,0 5-11,0 0-8,0 0-7,0 0-6,0 0-6,0 0-2,0 0-2,2 23-1,0-10 2,3 4-2,-1 1 1,1 0-4,1 6 4,2-3-3,-2 0-1,5 0 2,-2-1-2,1-1 2,3-2-1,-3 1 1,3-3-1,0-4 2,-1-2 2,4-1 2,-2-3-1,1-3-3,0-2 1,2 0-1,-3-5-2,2-2 1,-2-3-1,1 0 0,-4-1-5,0-7-3,1 2-2,-6-1-2,0 0 0,0-1 1,0-1-2,-2 5-1,-2-3 0,0 2 1,0 4-5,0 2 3,-2 0-6,0 0 0,-2 4-1,2 5-2,0 0 2,0 0-3,-16 15 6,10-1-1,0 3 0,2 8 0,-4 1 4,1 10-2,3 3 1,-2 2 3,2 9 2,-1 4 1,1-3-1,2 2 2,-3-2 3,3 2-3,-2-1 5,0 0-2,-2-10 1,0-4 3,-4 0 2,3-4 9,0-3 2,-1-6 4,-3-3 0,0-1-1,-3-1 1,3-6 1,-8 0-1,6-4 0,-4-2 0,0-6 3,0 1-6,-1-8 4,0 0-3,-3-7-3,0-3-1,0-6-2,1-4-2,3-3-4,3-2-1,1-5-2,5 1-3,1 2 2,5-1-3,2 0 0,4 4-4,3-5-4,3 3-10,1 0-21,4 3-30,-1 2-31,6 2-34,3 3-27,3 3-36,1-2-89,0 2-294,3 3-77</inkml:trace>
  <inkml:trace contextRef="#ctx0" brushRef="#br0" timeOffset="101893.07">4375 6101 1487,'-4'-4'-23,"2"-1"17,2 5 12,-4-6 11,2 2 10,2 4 15,-4-5 10,2 1 4,2 4-3,0 0-9,-4-3-2,4 3-7,0 0-8,0 0-1,0 0-4,-16 9-5,11-4-3,-2 5-1,3 1 0,0 5 0,-3-1-6,4 2-1,2 1 2,-1 2 5,0 1 0,2-1-2,2 2-3,1-3 1,0 5-1,2-4 0,3 1 2,-1-1 0,6-2-18,-1-1-24,4-2-32,2-2-33,1-1-32,0-4-49,2-4-360,1-3-40</inkml:trace>
  <inkml:trace contextRef="#ctx0" brushRef="#br0" timeOffset="102339.19">4709 6157 1428,'-5'-6'-36,"1"2"5,2 0 6,2 4-1,-6-5 6,6 5-3,0 0 5,0 0 5,0 0 3,0 0 8,-4 16 5,5-6 13,2 2 6,-3-2 7,2 3 6,2 2-3,-2 0-1,0-2 1,0 3 2,1-3-4,-1-2 1,0 2 0,0-4-6,-2-1 4,2 2-3,-2-2 9,0 0 14,2-1 10,-2-2 18,0-5 11,2 7-4,-2-7-9,0 0-8,0 0-10,0 0-7,-6-18-7,4 9-6,2-4-8,0 0-4,2 1-3,-2-2-2,2 3-4,0-2-3,4 0-2,-4 1-4,3 3-2,2-1 0,-1 3-4,0-1 0,2 1-1,3 3-2,-2-1-1,3 4 1,1 1-2,-1 1-2,1 1 3,2 3 0,-3 0-2,3 3 2,0-1 0,-2 1 2,-1 1-2,-1 0 4,-1 1 2,1 2-1,-2 0-2,0-1-24,-3 0-31,0 1-44,-2-1-50,-2-1-70,-2-3-437,0 1-152</inkml:trace>
  <inkml:trace contextRef="#ctx0" brushRef="#br0" timeOffset="102628.24">5096 6044 1705,'2'-8'-4,"0"5"31,1-3 10,-1 0 2,0 3-1,0-1 3,-2 4 5,14-7 9,-4 7 10,2 0 1,2 2 1,6 3-1,-3-1-4,2 2 0,4 3-4,0 0-4,1 4 0,1 2-3,0 3 0,-3-3-4,1 5-4,-6-3-3,0 3 7,-7 4 4,-3-2-2,0 4-1,-9 5-6,-6 1-24,-6 1-43,-5 4-62,-5-2-79,-8-2-83,-10 10-169,-5-1-50,3-9-81,6-5-50</inkml:trace>
  <inkml:trace contextRef="#ctx0" brushRef="#br0" timeOffset="108444.9">1219 8233 1435,'0'-4'-4,"0"4"16,0 0 9,0-5 12,0 5 5,0 0 9,-2-10 17,2 10 10,-3-6 11,3 6-3,0 0 0,0-7-4,0 7-1,-2-4-6,2 4 2,0 0-2,0 0-6,-2-6-5,2 6-2,0 0-7,0 0-6,-2-6-6,2 6-4,0 0-3,0 0-4,0 0-2,0 0-3,0 0-6,0 0-2,0 0-1,0 0-2,0 0-4,0 0-3,0 0-3,0 0 1,0 0-3,-3 19 0,3-9-4,0 4 6,0 4 0,0 3 1,3 1 1,-6 7 0,3-1-1,-1 2 1,1 2 2,0 3 4,0-3 2,0 7-6,-2-8 2,2 8 1,-2-8 1,2 3 2,0-2-1,-2-3 0,2 0-1,0-7 1,-3-1 3,3-1-1,0-2 0,-1-3 5,1 0 2,0-3 10,0 0 6,0-3 7,-3-2 2,3 1-3,0-3-2,0-5-5,0 0-10,0 0 1,0 0-5,0 0-1,0-26-5,3 14-9,-2-1-3,2 0-1,1-4-8,2 2 2,-2 2-2,3-3 3,-1 1-2,0 1 0,1 1 0,0 1-3,3-1 0,-4 2 0,2 1-1,-2 3-1,2 0-1,-2 0 0,0 2-3,2-1 2,1 6 0,-3-2 6,-6 2-4,17 5 1,-8 1 0,-1 0 3,0 6-1,4-1 3,-4 3 3,-2 0 1,2 3 2,-1 3 5,1-1-1,1-2-4,-3 0 3,-1 0 1,1-2 2,0 1-2,-2-3 0,0 1 4,2-5-7,0 0 5,-2 2-3,0-2 1,0-4 2,2 3-1,0-2 0,3-5 1,2 3-7,-1-4-20,3 0-29,-1-2-42,2-1-42,2-1-54,-1 0-34,0-3-106,2-1-148,-5-4-174,4 4-145</inkml:trace>
  <inkml:trace contextRef="#ctx0" brushRef="#br0" timeOffset="108923.3">1710 8570 1655,'0'-3'-37,"0"3"34,-4-7 20,4 2 17,0 5 16,0 0 18,0 0 16,-2-10 9,2 10 2,0 0 0,-2-5 1,2 5 0,0-6-6,0 6 0,0 0-7,0 0-5,0 0-9,-3-6-11,3 6-5,0 0-9,0 0-8,0 0-7,0 0-7,0 0 1,-6 19-2,6-9-1,-2 2-3,0 3-1,0 2 1,2 2 0,-2 0-2,2 0 0,2 4-2,0-2 0,2 1-2,2 3 1,-1-4 1,3 3 0,0-4-3,6 1-8,-2-4-10,-1-1-15,6-1-15,-1 0-23,1-3-32,4-3-38,-2 0-36,5-2-32,-3-2-35,-4-1-81,4-4-357,-1 0-166</inkml:trace>
  <inkml:trace contextRef="#ctx0" brushRef="#br0" timeOffset="109496.72">2168 8702 1686,'0'-4'-73,"0"4"31,-2-5 17,2 5 31,0 0 21,2-7 17,-2 7 13,0 0 12,-2-5 8,2 5 2,0 0-2,2-5-8,-2 5-6,0 0-9,0 0-8,0 0-6,0 0-6,0 0-3,0 0-4,0 0 4,12 13 6,-8-6 1,1 3 5,-1-1 5,2 2 3,-2 3 2,0-3-6,1 3-1,2-1-4,-3 0-2,0-2 2,-2 1-10,0-2-2,2-3-2,-2 1 1,0-1 0,0 2 2,0-7 8,-2 5-3,0-7-3,0 0-3,0 0-1,0 0-4,0 0-5,0 0 2,0 0-5,-4-25-1,4 14-3,2-1-5,0-2-4,0-1-1,3 0 1,0 2-2,-1 0-1,2-1-2,2 1-1,1 1-2,-2 0 2,5 2-1,-1-2-2,1 3 0,0 1-4,4 2 3,-4-1 0,1 3 0,-1 2-1,2 0-1,-4 4 0,2-2 1,3 6 0,-2 0 3,0 1-2,0 1 3,0 1 2,-3 3 2,-2-1 2,3 0 0,-2 1-1,-3 1 5,2-1-3,-2 0 4,1 2-18,-3-2-26,1-3-36,-1 1-45,-2-2-41,2 1-45,0-1-39,-1-3-93,-1 1-118,2-4-107,-4-2-63</inkml:trace>
  <inkml:trace contextRef="#ctx0" brushRef="#br0" timeOffset="109808.01">2706 8545 1483,'-2'-5'55,"-2"-1"22,3 3 1,-1-2-6,2 5-6,-3-7-6,3 7-7,-3-4-7,3 4-5,0 0 0,0 0 0,0 0 1,20 8 11,-11-3 16,3 5 14,2-1 8,1 5 9,3 1 10,4 2-5,-2 5 3,2-2-1,-1 3 0,-2 2-17,0-1-5,-1 1-4,-6-1-3,-3-2-7,-1 1-8,-5 0-6,0-3-10,-3 0-13,-4-1-19,0-2-19,-3 1-20,-1-4-26,0 1-37,-5-3-38,4-3-50,1 1-50,0-7-59,1-1-125,-2-2-69,9 0-151,-12-5-126</inkml:trace>
  <inkml:trace contextRef="#ctx0" brushRef="#br0" timeOffset="110013.97">3634 8732 1905,'0'0'104,"14"0"0,-10-1-8,-4 1-7,10 0 1,-10 0-4,11 0-8,-2-3-9,1 1-6,3 0-9,0 2-22,1-3-34,1 3-45,0-2-48,0 2-53,-1 0-42,2-2-78,-6 4-112,1 3-178,-4-3-60</inkml:trace>
  <inkml:trace contextRef="#ctx0" brushRef="#br0" timeOffset="110176.6">3745 8923 1601,'-8'8'62,"3"-4"26,1 3 23,0-3 19,0-1 13,2 1 6,2-4-9,-3 6-7,3-6-2,0 0-13,10 5-16,-1-5 3,4 2-17,2-2-27,2 0-43,2-2-77,2 2-83,0-3-103,7 1-224,2 0-15,-2 2-122,2 0-105</inkml:trace>
  <inkml:trace contextRef="#ctx0" brushRef="#br0" timeOffset="111745.72">4656 8237 1571,'-4'-8'-44,"0"3"32,-1-1 24,0-1 10,3-1 12,-2 0 19,0 0 22,2 3 16,-2-3 12,1 2 6,0 1-1,0-1-9,1 2-6,2 4-11,-4-5-10,4 5-11,-4-5-10,4 5-8,0 0-3,-2 14-5,2-1-1,0 8-3,2 4-4,0 4-2,1 0-1,2 6-3,0 2-4,-4 0-2,6 2 1,-3 3 0,0-2-3,-2 1 3,3 2 0,-3-3 2,1-3-5,-3-6-2,2-3-1,-1-1 0,-1-4 1,0-3 0,3-1 9,-3-4 12,0-3 13,0 3 15,0-6 1,0-1-4,-3-5-8,2 1-3,1-4-2,0 0-5,0 0-5,-7-14-14,7 6 1,0-3-5,0 0 1,0 0-6,5-4 0,-2 0-8,2-1 4,1-1-6,2 2-2,1 0 0,2-3 3,-1 1-6,5 2 1,0 1-3,0 1 4,-3 2-3,2 1-1,2 0 0,-1 2-1,-1 3-2,-1-1 3,-1 5-1,1-1 0,1 2 1,-4 3 1,0 1-3,3 3 1,0 1 3,-5 2 2,1 4 6,-1 0 5,0 1 9,2 4 6,-5 1 14,2 1 1,-1-1 9,1 2 5,-3 1 3,0-4 1,1 0 0,-1-1-1,-2 0-8,2-1 0,-2-2-4,2 1-2,-1-4-4,-3-1-7,2-2-1,0 0-3,0 0-17,-2-1-18,2-1-28,0 0-28,0-3-37,-2-4-55,0 6-63,0-6-58,0 0-71,0 0-145,0 0-33,-2-19-187,0 11-206</inkml:trace>
  <inkml:trace contextRef="#ctx0" brushRef="#br0" timeOffset="112576.32">5310 8471 1860,'0'-7'-32,"0"7"22,0-6 21,0 6 17,0-5 19,0 5 16,0-7 13,0 7 8,0 0 1,-2-5 0,2 5-6,0 0-6,0 0-6,0-5-8,0 5-3,0 0-8,0 0-6,0 0-8,0 0-7,0 0-3,0 0-3,0 0-1,-9 22 3,7-10 2,-2 3 2,0-1 1,0 6 3,-1-1 0,1 4 3,-1 2 1,2 4-1,1-3 1,2 2 0,2 1-6,0-1-1,2 2-4,2-3 1,5 3-8,2-3 8,0 1-14,1-6-19,2-5-21,0 1-32,1-5-40,2 0-60,0-3-48,3-1-42,-6-3-90,3-1-125,0-3-118,-1 1-85</inkml:trace>
  <inkml:trace contextRef="#ctx0" brushRef="#br0" timeOffset="113275.46">5871 8704 1559,'0'0'-9,"0"-8"18,0 8 22,-2-6 12,2 6 15,0-7 16,0 7 11,-2-5 9,2 5 5,0-7-1,0 7-5,0 0-10,0 0-13,0 0-6,-2-6-11,2 6-4,0 0-6,0 0 1,-7 16 2,5-8 2,-1 1 2,2 3 5,1-3-2,-4 6-1,4-3-1,-2 1-1,2-2-4,-3 1-2,3-3-3,-1 1-3,1 0-7,-2-3 2,2 1 0,0-1 7,-2-1 4,2-1 4,0-5-3,-5 6-7,5-6 2,0 0-9,0 0-1,0 0 1,5-19-6,-5 10 1,4-4-3,-3-2-7,4-1 1,-1-1 0,0-3 2,3 0-3,-1-3-3,-2 3-4,3 3-1,-4 1-3,2 1 14,0 0 13,-1 3-4,-2 0 1,2 3-3,-2-1-5,0 3-5,0-1-9,2 3-4,-2 0-1,6 3-2,-8 2 7,0 0-6,20 12-1,-9-4 8,2 3-6,-3 1-4,5 4 9,2 0-5,-2 3-2,5 3 10,0 2-5,3-2 4,-1 2 3,-2-2-1,0 1 2,-1-5 4,-3-1-8,0-2 5,-4-4 1,1 0 0,-3 1 9,-1-4 25,-1-2 15,1-3-6,1-1-4,-1-4-5,0-1-1,-3-3-4,0-2-4,-2-4-2,2-1-4,-4 0-5,4-5-2,-6 1-1,0 0-4,0 0-5,-5 0-2,4 2-11,1 4-21,-2-3-39,0 3-41,2 2-51,-2 0-58,2 2-61,-2 1-32,2 2-34,0 4-99,-2-3-117,2 3 42,0 0-147,0 0-149</inkml:trace>
  <inkml:trace contextRef="#ctx0" brushRef="#br0" timeOffset="113483.31">6616 8741 1812,'5'3'23,"-5"-3"24,7 4 15,-7-4 18,8 3 15,-8-3 11,6 2 3,-6-2 7,17-2 0,-4 2-11,0-2 0,1 2-13,4-1-2,0 1-16,3-2-5,-1 0-2,0 2-9,4 0-16,-3-3-27,1 2-41,-4 0-58,0-4-59,-2 5-60,-1-2-79,-2-2-182,0 2-4,-3 0-81,0 2-51</inkml:trace>
  <inkml:trace contextRef="#ctx0" brushRef="#br0" timeOffset="113804.11">7148 8545 1554,'2'-3'72,"0"-1"28,-2 4 19,0-7 12,2 2 11,-2 5 10,2-5 1,-2 5 1,0 0-9,2-6-16,-2 6-15,0 0-10,0 0-13,0 0-11,0 0-16,8-1-3,-8 1-4,0 0-11,6 17 4,-4-10-6,-2 7 2,4-4 6,-2 5 5,2 5 0,0-2-1,-2 2-6,2 3-4,1-3 0,-2 4-3,-1-2-4,0-2-24,2-1-17,-2 0-29,2-2-32,-2 0-38,0-5-50,-2 0-52,4 0-45,-1-4-60,-1-3-127,2-1-61,-2 1 38,-2-5-77,0 0-39</inkml:trace>
  <inkml:trace contextRef="#ctx0" brushRef="#br0" timeOffset="114017.76">7510 8693 1481,'0'0'40,"7"-3"20,-7 3 12,6-1 22,-6 1 25,17 0 17,-7-3 0,6 3-3,0-1-11,6 1-12,-1-2-10,0 2-11,3-2-9,1-1-26,-4 3-36,2 0-55,-2 0-63,3-2-64,-3-1-70,-5 1-149,4 0-272,-4-2-152</inkml:trace>
  <inkml:trace contextRef="#ctx0" brushRef="#br0" timeOffset="114657.3">8237 8542 1788,'4'-4'8,"-4"4"30,4-4 20,-4 4 14,4-3 16,-1-2 12,-3 5 5,0 0-3,5-3-6,-5 3-9,0 0-8,0 0-12,0 0-6,0 0 6,0 0 12,12 11 5,-12-5 0,2 3 3,0 3-2,0-3-5,-2 5-6,2-3 2,2 4-5,-3 0 0,-1 1-8,3 1 4,-1-2-11,1 1 0,-1 1-5,-2-4-6,1-1-6,2 1-1,-3-1-7,2-3-2,0 0 0,-2-1 2,2-1-2,-2-2 1,0 2 1,1-4-6,-1-3 4,0 0-10,0 0-1,0 0-4,0 0 1,4-15-4,-2 8-1,-2-5 1,2 1-4,2-2-4,1-1-3,-2-1 0,2-2 2,3 2-2,-4-1-1,2 1 0,1 0-2,2-1-1,-1 3-1,0 0 5,1 0-7,2 1-2,-1 1 4,1 2 0,1 0-2,1 2 1,2-1-4,0 5 3,-2-1 1,2 2-4,-3 0 4,3 2-7,-2 4 5,1-2 4,-1 3-3,0 3 8,-1 1 4,-2 1 14,2 2 6,-4-2 7,1 4 6,-1-1 8,-2 1-2,1 0 4,0-1 0,-4 0-2,4 0-4,-4-1-2,0 0-5,-1-3-1,0 0-5,1 2-4,-2-4 3,2 1-9,-1-1-29,0 0-28,-2-1-32,2 0-31,0-3-32,-2-3-53,2 6-70,-2-6-54,0 0-80,0 0-139,0 0-15,0 0-242,16-18-273</inkml:trace>
  <inkml:trace contextRef="#ctx0" brushRef="#br0" timeOffset="114994.3">8922 8197 2200,'-4'-8'44,"1"2"24,0 2 10,1 1 8,2 3 7,0 0 4,-5-8 2,5 8-13,0 0-8,0 0 6,0 0 14,0 0 9,27 19-11,-11-5 9,3 1 8,5 4 10,-1 3 5,8 4 13,-1 2 12,0 5 5,1-1 1,-1 4-2,-2 1 2,-1-1-8,-5 4-9,1 0-14,-8-1-19,-2-2-10,-7 0-9,-6-4-4,-3 0-15,-5 3-12,-5-3-20,-3-2-24,-9 4-32,-3-7-46,2-4-49,1-2-48,-3-2-66,-2-5-84,5-6-87,-3 1-181,-2-5-51,4-3 63,-8 0-332,4-4-381</inkml:trace>
  <inkml:trace contextRef="#ctx0" brushRef="#br0" timeOffset="116711.33">958 8039 2256,'-2'-7'-103,"0"3"22,0-1 15,2 5 14,-2-8 18,0 1 14,0 3 12,2 4 9,-2-5 5,2 5 1,-3-6 0,1 2-1,2 4 1,0 0-5,0 0-1,0 0-1,0 0-2,0 0-1,0 15-2,0 4 9,2 10 8,-2 5 4,0 10 7,0 11 4,-2 5 3,0 23 0,-2 7 1,-3 2 1,3 1-2,-4 0-1,1 0-4,1-1-1,-2-5-2,2-4 1,-2-8-5,4-13-3,0-13 3,0-8-6,1-6-19,0-7-15,1-1-7,0-3-8,-1-7 6,2-4-21,1-6-43,0-3-31,0-4-22,0 0-24,8-22-87,-6 3-205,2-8 30</inkml:trace>
  <inkml:trace contextRef="#ctx0" brushRef="#br0" timeOffset="118591.75">968 7907 1266,'0'-5'-17,"0"-1"6,0 6 5,2-10 9,2 6 4,-4 4 2,2-9 4,0 6-3,2-2 0,0 0 5,2 1-1,0 1-4,3-1 3,-2-1-1,5 1 2,-1 0 11,1 4-1,4-5 3,0 1 0,3 2 4,2 1 1,7-2 3,1 2-3,5-1-19,5 0 5,9 2 0,11 0 12,8 0-1,28-2 1,6 2-3,5 2-2,0 0 1,3-2 2,0 2-3,1-2 2,4 4-2,5-3 1,8 5-5,5-4 0,1 1-2,3 1-3,-3 0 1,-4 1-4,0-4 1,-4 2 2,1-3-4,0 0 4,3 0 5,5 0-1,-3-3 1,7-1 5,-3 1-2,0-1 1,-1 1-4,-3-2 0,1 3-3,-1-2-1,4 0-1,1 3-4,1-1 0,4 0 1,5 2-1,-3 0-2,1 0 0,-2 0 0,-2 2 1,0-2 3,-2 2 1,1-1 2,1-1 0,3 3-2,-2-6 2,-3 3-3,-5 3-2,-2-2 0,-5 1-2,-4-2 0,3 0-3,-3 0 1,4 0-1,-3 2-1,-1-2 0,1-2-1,-5 6-2,-7 1-1,-7-5 2,-11 4 0,-16-1-1,-18 0 4,-11 0-2,-1-2 2,-7-1 2,-4 3 6,-6-3 6,-2 0 9,-3 3 5,-2-3 9,-2 0 4,-2 2-3,-1-2 0,-4 0-1,-2 0-1,1 2-3,-2-2 0,0-2-4,-1 4-3,-2-2-1,-8 0-3,18 0-2,-12 0-3,0 1 0,-6-1-6,13 0-6,-13 0 2,11 0-5,-11 0 0,8 0-1,-8 0 0,0 0-2,0 0-1,13 0 1,-13 0 1,0 0 2,0 0 2,10 0-9,-10 0 5,0 0-4,0 0 2,0 0-2,0 0-2,8 0-1,-8 0 1,0 0-4,0 0 2,0 0 2,0 0-8,7 4 1,-7-4 2,0 10 0,3-4-2,-3 3 4,3 0-2,0 3 1,1 2 2,-2 1-3,2 2 4,0 3 0,2 0-1,-1 5-1,2 2-2,-2-1 4,0 5-2,3 2 0,-1 4 4,-3-2 7,0 4 3,0 0 1,-2 0-1,0 6 3,-2-2 12,3 3 2,-3 7 2,-3 2-5,3-2 0,3 5 0,-3-3-3,-3 3 2,3-2 5,-2 0-9,0-1 1,2 0 0,-4-2-4,2-1 2,0-8 3,0-3-5,-2 0-6,1-3 12,-2 1-1,4-10-3,-1 3 2,-2-6-4,1 0-5,2-6 2,-1 2 2,0-3-2,-1-2 5,1-1-5,0-1 1,-1-2-3,3-1 1,-2-2 3,2-1-2,-2-2-2,2 3 1,0-5 1,-2 2 3,0 0-4,2-4-1,0-3 6,-2 7-9,2-7-4,-5 3 2,5-3-4,-7 2-2,7-2-14,-11 0 0,11 0 3,-19 0-6,5 0-1,-5-2 1,1 2-6,-8 0-2,-5-3 7,-3 3-8,-10 0 5,-4 0-4,-10 0 0,-6 0 1,-3 0 3,-22 0 1,-5 0 2,-1 0 8,-5 0-7,-3 0 1,-8 0 2,-7 3-8,-11-3 3,-4 0 0,-4 0-3,-2 0 4,-3-3 1,-4 3 4,-3 0-2,-9 0 0,-5 0 3,2 0-5,-3 0 5,0 3-8,-2-1 4,6 1 6,-2 2-1,1 0-1,-3 1 2,-4 2 3,-2 1-5,-1 1 3,0 0 4,-24 3 2,30-4-3,-3 4-2,2-2 4,-34 1-3,30 0 4,3-1-1,7-2-3,2 3 5,11 0-3,5-3-1,9 1 1,3-1 0,7-1 0,4-1 2,6 0 0,6-2 0,8-2 0,10 4 0,16-7 0,14 5 0,11-5-1,5 2 1,7 0 0,2-2-3,3 2 4,7-2 0,2 2-2,0-2 3,3 1 2,2-1 1,2 0-2,3 0-2,-2 0 1,2 3-2,2-3-1,-3 0 1,0 0 2,0 0-3,-1 1 0,-4-1 1,-1 2-1,0-2-1,0 2 1,1 0 1,-4 0-1,1 0-7,2 0 8,-2-1-1,1 2-2,2-2 1,-4 1-3,4 2-2,-1-2-5,-1 1 0,0 1 3,-2 1-5,1-2 3,-2-1 4,2 1-6,-1 2 3,1-3 4,-2 0 2,-2 1-3,3-1 4,-1 1 3,2-3-4,2 1 4,-1-1 0,4 0 2,1 0 0,2 0-1,0 0 10,1 0-1,1 0 0,2 0 4,-1-1-2,10 1 0,-15 0 1,6 0 1,9 0 2,-12-3-5,6 1-4,6 2 1,-14-1-1,14 1 5,-7-2 2,7 2 1,-9-2 3,9 2 0,-9-4-5,9 4 4,-6-3 6,2 0 1,4 3 0,-6-5-6,2-2 10,2 2-4,-3 1-2,0-4 5,2 1-4,0 0-5,-1-3 4,0-2-3,-2-1 1,1-1 2,1-2-4,-2-4-4,-2-2-3,3-4-23,-2 0-10,3 0-11,0-5-29,0 3-47,0-2-53,2 1-85,-2 0-146,2-1-190,0 2 104,0-1-165,-2-2-142</inkml:trace>
  <inkml:trace contextRef="#ctx0" brushRef="#br0" timeOffset="119690.14">10461 8462 1829,'3'-16'115,"-1"3"-22,-2-2-16,2 4-10,-2-3 9,3 2 22,-3-6-5,0 2-4,2 4 6,-4-3-10,2 2 2,0 2-4,0 0-11,-3 0-7,-4 2-9,2 1-10,-10 5-6,-2 1-5,-4 2-3,-3 5-5,-2 3 4,-2 1-10,-1 6 0,1 2-7,0-1 0,5 4-8,3-1-7,6 2 1,4 0-6,5-2-5,8 2 0,1 0 2,8 0 2,11 1-3,3 2 3,8-2 1,4 1 1,2-2 0,1 0 0,-1-2 0,-9-4-1,0 2-1,-2-3 2,-4-2-2,-3-1 1,-2-2 1,-5 0 1,0-1 7,-2 0 5,-1-2 9,-5-1 2,-3 3 5,-6-2-3,2-6-2,-13 9 0,0-3-4,-3-3 0,-2 1 1,-2 0-22,-2-1-15,3-3-28,-2 0-41,2-3-48,0-1-58,4 0-44,0-1-84,9-5-130,2 1-191,6-2-143</inkml:trace>
  <inkml:trace contextRef="#ctx0" brushRef="#br0" timeOffset="120195.15">10805 8499 1649,'8'-5'-32,"1"3"41,-2 0 12,-4 0 5,-3 2-6,0 0 5,0 0 21,11 11 9,-11-4 5,0 1 1,0 1 7,0 2-4,3 2-5,-1 2 2,2 3-3,2-3-3,6 5-3,-4-5-7,2 2-1,3-3-5,-3 1-2,2-5-1,2-1-3,0-2-3,2-2-1,-4-2-2,1-2-2,0-1 0,-1-4-1,1 1-3,-3-5-1,2 1-1,-4-1-3,-2-4 2,0 1-1,-2 0 0,-2 1-2,0-2-1,-2 2-3,0-2 5,0 4-2,3-1-3,-3 3-6,-3 2-1,3 4-1,0 0 0,0 0-2,-14 10 2,10-1-2,2 6 2,0 3-1,-2 6-1,4 2 8,2 7-8,-2 0 4,4 8-1,-2 0 4,0 2 4,0 1 5,2 2 4,-2-2-3,-2 0 0,-4-2 1,0 0 3,-4-4-1,-3-1-4,-1-6 4,-2-3-3,-2-3-1,-2-8 0,0 0-2,-4-7-2,0-5-5,0-3 4,1-4-2,-6-3 0,1-5-4,0-7-2,-3-4 8,6-4-9,-3-6-9,5-4-14,3-3-15,6 2-13,6-3-21,6 6-18,4-4-11,6 1-19,8-2-21,3 3-19,2 0-25,4 2-41,3 2-95,2 5-310,-3-1-126</inkml:trace>
  <inkml:trace contextRef="#ctx0" brushRef="#br0" timeOffset="120811.06">11248 8569 1653,'0'0'21,"0"0"27,0 0 17,0 0 2,4-4-3,-4 4-9,0 0-8,0 0 0,0 0 3,0 0 9,2 15 1,0-6-2,0 1 3,2-1 2,2 6 0,0-1 1,0-1-9,0 2-3,0 1-5,-1-2-4,-1 1 13,0-4-8,1 0-5,-1-2-2,0 1 0,-2-2-5,3 0 3,-3-3-6,0-1-5,-2-4-17,0 0-3,0 0-2,0 0-2,0 0-2,6-17-2,-4 9 0,-2-3-1,2-1 0,2-1-2,0-2-1,0 1 0,2 1 2,0 0-1,-2 3-9,0-1 7,4 0-1,1 3 0,-2 3-1,5 0 1,-1 1-4,1 2 4,1 4-2,-1 0 1,3 5 3,0-2-1,-2 5-1,2-3 3,-3 3 3,2 1 1,-2-2 2,-2 2 0,1 0 0,0-2 1,-5-1 1,0-1 4,1 1 1,-3-3 2,-2 3 2,-2-3-2,0 0 3,0-5-5,0 0-10,-10 2-1,10-2-13,0 0 6,-11-12 0,9 4-7,0-1-1,2-2 1,0-2-1,2-2 0,2-2 0,0 3 1,3-3-2,1 2 7,0 3 3,6-2 5,-2 5 4,7-2 4,0 3 5,2 2 6,1 3-1,-2 3 0,2 0-2,0 1-5,3 6 5,-3 0 4,0 0 1,-3 3 2,0-1 4,-2 1-5,-3-1 7,0 2-5,-4 3 0,0-2-1,-2-1-4,0 0-29,-2 1-46,-2-2-59,0 1-75,-2-2-81,1-3-184,-1 1-27,0-1-87,2-2-72</inkml:trace>
  <inkml:trace contextRef="#ctx0" brushRef="#br0" timeOffset="121393.13">12201 8599 1646,'2'-4'76,"-2"4"6,7-6-6,-7 6-12,2-3-9,-2 3 8,8 0 18,-8 0 13,10 7 1,-2 1-3,-2-3 2,2 4-1,0 4-6,-1-4-7,1 3-4,-1-1-4,-1 2-10,0-1-5,-1-1-5,-1-1-2,0-1 2,0 0-10,-2-2-10,0 1-10,0-3-12,-2 0-8,0-5-9,0 0-2,0 0 1,0 0-2,0 0-6,0 0-2,-10-23 0,10 14-4,1-4-3,-1-1 0,3 0 1,1-2-2,-1 1 5,2 2 3,3 1 0,0 2 0,1-1 3,1 3-2,3 3 4,-3 3 2,5 0 3,-3 4 0,4 2-1,-2 1 2,-1 3 1,2 1 2,-2 1 4,-1 2 4,1-1 3,-4 2 2,3-2 1,-4 0-1,1 1 1,-2 0 0,-3-3 4,-2 1-1,0-3-14,0-1-16,-2 0-15,0-6-13,0 0-8,0 0-2,0 0 6,0 0 6,0 0 4,0 0 6,-4-19 5,6 8 11,2 1 2,0-5 10,3 1 5,1 1 13,0 0 9,-1 1 11,4-1 7,-1 3 0,0 1 4,2 1 5,0 3 3,1 1-3,-1 2 6,1 2 12,2 2-5,-1 2 0,2 1 5,-4 1-1,3 1-6,-2 2-9,-2-2 0,-1 3-9,0-1 3,0 2-33,0 1-39,-4-5-64,0 3-84,5-2-83,-3-1-163,1 3-113,0-5 63,1 1-68,0-2-43</inkml:trace>
  <inkml:trace contextRef="#ctx0" brushRef="#br0" timeOffset="121723.56">13092 8689 1571,'5'-6'87,"1"1"16,-2-4 4,2 4 1,1-3 5,2 1-4,-1-1-9,5 0-12,-1-2-6,2 2-10,0-3-3,-2 2-8,4 0-5,-4-1-5,-1 1-9,-1-1-9,-1-2-12,-2 5-12,-3-3-10,-4 1-11,0 1-1,-4 1 1,-1 2-1,-6-2 2,1 3-2,-5 2 4,1 2-3,-4 0 5,0 4-3,-2 0 1,1 1 1,2 2 1,0 2 3,1 4-1,2-1 6,6 1 4,0 1 1,6-1 4,2 0 2,4 2 0,4 0 4,3-1 1,3 1-2,5-2 0,3-2 1,-1-1 0,7 0-9,0-2-32,-4-5-47,4 1-54,1-2-44,-5-2-48,1-3-89,1-3-362,-8 0-164</inkml:trace>
  <inkml:trace contextRef="#ctx0" brushRef="#br0" timeOffset="122204.86">13535 8412 1766,'0'-15'-27,"0"1"36,-2 4 44,4 1 19,-4 2 12,2-1-5,2 3-10,-2 1-9,0 4-9,4-4-6,-4 4 5,0 0 4,17 13 3,-6-4 2,0 6 8,-1 2 7,0 0 3,2 3 3,-2-1-1,0 3-4,1-2-2,0 2-8,-3-4-2,-1 3-2,-1-5-2,-2-1 0,0-2-7,0-2-4,0 0-2,-1-3-2,-1 2-10,1-6 2,-3-4-3,0 0 0,0 0-6,0 0-8,0 0 1,0 0 0,-8-22-3,8 10-4,3 0-7,2-5-4,-1 3-1,2-4-5,1 2-2,3 4 1,-2-3-3,3 4-1,0 0 1,-1 4-1,2-1 0,4 4 2,-4 2 0,1 2 2,4 4 3,-2 0-8,-1 2 8,2 1-5,-2 1 8,-2-1-6,0 2 4,-2 1-1,1 0 4,-5-3-3,0 3 4,-2-3-3,-3 0 1,-1 1 4,3-3-2,-6-1 1,3-4-3,-3 3 1,3-3 0,0 0 3,0 0-2,-10-10 3,10 3-2,-2-1-1,2-1-1,0-3-12,0 0-22,4-3-28,-3-5-37,4 3-41,0-6-49,4 4-58,1-3-127,-2 2-160,2 0 80,3 2-85,0 0-41</inkml:trace>
  <inkml:trace contextRef="#ctx0" brushRef="#br0" timeOffset="122375.27">14160 8194 1735,'2'-5'138,"0"-1"15,0 2 2,0-1 19,2-1 0,-2 3-17,-1-1-11,-1 4-17,7-5-19,-7 5-45,6-3-40,-6 3-25,0 0-46,10 6-48,-6 0-55,-2 1-47,-1 3-56,3 2-149,-4 1-74,0 4-52,-4-2-30</inkml:trace>
  <inkml:trace contextRef="#ctx0" brushRef="#br0" timeOffset="122497.06">14200 8393 1413,'2'12'-2,"1"-3"38,1 1 19,0-1 25,-1-1 6,2 2 1,0-3-3,1 0-8,1 1-3,-1 0-8,2-3-21,-2 1-42,1 1-50,8 0-48,-3-3-47,-1 0-79,4-1-319,-2 1-44</inkml:trace>
  <inkml:trace contextRef="#ctx0" brushRef="#br0" timeOffset="122789.28">14837 8265 1525,'16'-20'68,"-8"1"46,-1 1 38,1 4 19,-2-2 29,1 5 35,-3 1 19,-2-1 10,1 4-8,0-2-21,-1 1-22,0 3-25,-2 1-23,0 4-23,-10-2-11,10 2-14,-32 13-13,7 2-11,1 3-9,-5 3-10,-1 8-5,3 1-6,-1 0-9,5 3 0,3-5-9,4 1-3,2 0-6,6-3-1,4-2-2,6 0-1,5-2 3,7 0 2,7 0-1,7-3-3,6-2-21,11-2-17,1-1-37,5-4-61,4-1-85,0-4-124,-6-2-134,0-1-228,-3-4 61,-7-4 84,-12-2-318,-4-1-331</inkml:trace>
  <inkml:trace contextRef="#ctx0" brushRef="#br0" timeOffset="123676.13">1513 10466 2216,'3'-14'-44,"3"3"34,-2 0 32,-2-1 13,0 2 27,0 1 17,-2 1 16,2 1 14,-2-1-3,0 3-3,2-1-15,-2 1-5,2 0-17,-2 5-11,0 0-9,0 0-2,0 0-4,6 21-6,-4-2-7,6 6 2,-2 2-4,0 9 8,2 3 12,-1-2 6,4 9 3,-1 0 4,-1-1-1,-3-5 1,2 0-3,-4-2-10,3 1 1,-5-3-4,3-6-6,-1-3-5,-2-2 2,0-3-1,0-4-2,0-1 2,0-6-1,0-1-9,-2-3 0,2-3-7,-2-4 1,0 0-7,0 0 8,0 0-9,5-21-10,-2 8 2,2-2-6,-2-3-7,5 0 5,0-2 0,3 0 0,-3-1-2,2 1 2,0 3-2,2 0 0,1 2 3,6 0 2,-2-1-2,4 5-6,-2 0 7,5 3 0,-4 2-2,1 3 0,-1 3-5,0 0 7,0 3-2,-1 3-1,0 2 4,0 1 2,0 4 2,-2 0-1,-2 2 3,0 1 7,-1 1-4,-1 2 1,0-2-7,-2 0-1,-4-2-20,2 5-27,-3-5-43,1-1-52,0-3-52,1 3-48,0-3-34,1-2-77,1-2-115,-1-2-7,2-2-92,-1-1-70</inkml:trace>
  <inkml:trace contextRef="#ctx0" brushRef="#br0" timeOffset="123947.8">2475 10738 1616,'-3'-9'57,"3"-2"25,-2 7 8,0-4 13,0 3 11,2-2-1,-2 2-7,0 1-11,2 4-13,0 0-7,0 0-6,0 0-6,-13 9-5,9 0 2,-1 6 0,2-1 1,-1 1-2,-2 5 1,2-3-5,2 4-7,0-2 2,2 2-4,0-1 0,2 0-4,2-1-6,1 0 2,2 1-7,3-2-5,0-1-21,1 1-23,4-5-22,-2-1-36,1-3-39,2-2-63,0-1-40,3-5-59,0 2-113,-2-3-77,3-3-100,-2-2-69</inkml:trace>
  <inkml:trace contextRef="#ctx0" brushRef="#br0" timeOffset="124393.15">2826 10790 1590,'-3'-6'61,"3"0"26,-2 3 1,2 3-2,-2-11-4,2 8 0,0 3-12,-2-5-9,2 5-8,0 0 2,0 0 1,0 0 2,0 20 7,2-12 1,0 4 9,0-1 1,4 4-3,-3-2 7,2 5-3,-1-6-6,2 3-5,0-1-4,-1 2-6,-1-3-3,2-1-2,-1-1-10,-1-2-3,0-1 2,1 0-7,-1-1 2,-2-1 0,0-1-4,-2-5-10,0 0-8,4 0-5,-4 0 0,0 0-1,4-17-6,-4 8-8,2-2-7,0-5-1,0-1-2,0 0 2,2 0 2,2 0-1,0 0 5,-2 0-3,4 1-2,1 3 4,-1 1 2,3 1 1,2 2 0,0 0 1,6 4 3,-1 3-2,-1 2-1,2 2 4,0 3-4,3 2 2,-2 2 4,2 1-4,-3 1 4,3 2 2,-6 0 2,1 2 4,0-3-2,-3 2 1,-1-2-3,3 1 13,-6-2-8,0-1-25,1-1-29,-2 0-39,-3-3-38,-1-1-63,3 0-59,-6-3-87,2-2-110,-4 0-28,0 0-53,0 0-25</inkml:trace>
  <inkml:trace contextRef="#ctx0" brushRef="#br0" timeOffset="124643.17">3318 10607 1393,'0'-8'54,"2"3"13,0-2 1,-2 2-8,0 5 13,10-5 20,-1 5 16,1 0 7,5 3 0,2 2 3,3 0-1,0 4 0,4 1 5,-1 3 10,5 3 3,-3 1 7,2 3 3,-3-1-2,5 2-4,-7 0-8,1 2-4,-5 0-6,0 2-13,-6-2-9,1 0-5,-7-3-18,1 4-29,-5-4-39,-2-1-49,-2 0-46,0-2-42,-4-3-51,1-1-60,-2-1-50,1-2-101,-2-5-131,2 1 26,2-3-159,4-3-150</inkml:trace>
  <inkml:trace contextRef="#ctx0" brushRef="#br0" timeOffset="124830.66">4012 10756 1900,'4'-5'66,"-4"5"6,9-5-7,-5 3-2,-4 2-6,13-6-5,-7 4-5,4 1-5,2-2-5,-2 1-5,4 1-2,2 1-30,-4-2-40,5 2-42,2 0-51,-4-2-48,-3 4-80,2-2-340,-2 2-100</inkml:trace>
  <inkml:trace contextRef="#ctx0" brushRef="#br0" timeOffset="125005.84">4118 10908 1562,'-4'6'5,"2"-1"34,-3 1 23,3-3 10,0 1 15,2-4 9,-5 8 3,5-8 0,0 0-3,12 6-6,-6-6-11,4 2-6,3-4-8,2 2-21,2-3-39,1 3-45,0-5-63,1 2-65,0-4-132,0 2-368,-3-3-162</inkml:trace>
  <inkml:trace contextRef="#ctx0" brushRef="#br0" timeOffset="125297.08">4927 10775 1896,'-9'0'54,"3"-2"22,6 2 15,-11-2 10,11 2 9,-6-2 3,6 2-4,0 0-6,0 0-11,0 0-4,0 0-2,0 0-1,25-10-9,-10 8-7,7-2-3,1-2-11,2 3-4,0-1-51,1 0-76,2 3-109,-9-2-124,4 1-219,-4-1 59,0 1-128,-3-2-96</inkml:trace>
  <inkml:trace contextRef="#ctx0" brushRef="#br0" timeOffset="126469.21">5509 10269 1630,'3'-9'16,"0"0"16,-3-1 24,4 3 26,-2-1 17,1 1 15,-3 0 13,3 2 0,-1-1 2,0 2-8,-2 4-10,0-7-6,0 7-9,1-6-12,-1 6-9,5-6-11,-5 6-9,0 0-5,0 0-9,0 0-6,5 12-2,-2 3-6,-1 4 0,3 8-5,1 3-1,0 4 4,1 4 1,-1 0 1,2 1 2,-1 0 5,-1 2-1,2-3-4,-2-1 1,2 0-4,-2-4 0,0-3-2,-2-4 2,0-1-6,0-2-3,1-6 3,-3 0-1,3-2 2,-5-1-4,4-2 7,-2-3 4,0-1 1,0-1-3,-2-3-5,0-4-11,2 3-1,-2-3 9,0 0-5,0 0-5,6-16 1,-1 6-5,-3 1-4,4-4-8,0-1-5,1-1 7,-1 2-1,3-3 4,-1 3 0,0-1 0,3 3-2,0 0 1,-1-1-2,0 3 1,0-1 1,2 3-2,-1 3-2,-1 0 3,0 2-3,2 4 1,-4 0 5,2 4-4,3 1 5,-4 4 12,1 0-4,1 2 2,-3 0 8,2 2 1,0 0 1,-2 1-2,0-1 6,1 0-2,-1-1 1,1-1-4,-3 0-2,1-2-4,-1 0 3,0-3 0,-2 1-1,4-1 4,2-4 3,0 2-17,2-2-32,1-2-33,2-4-60,-2 0-73,6 0-90,-3-4-154,-1 1-147,0-4 91,0 1-190,-2-4-177</inkml:trace>
  <inkml:trace contextRef="#ctx0" brushRef="#br0" timeOffset="126871.79">6454 10420 1809,'0'-6'21,"-2"0"37,2 1 7,-3 0 20,3-2 24,-3 2 18,2-1 9,1 6-3,-2-8 1,2 8-15,-2-5-15,2 5-16,0 0-9,0 0-11,0 0-1,-13 11-3,5 2-1,-2 2-6,0 5 0,0 1-5,2 4 8,-1 1-2,3 0 4,-1 3-5,2 0-1,2 1-2,3-2-7,2 1 7,4 3-11,1-6 1,4 3-3,5-1-5,2-5 2,0 0-18,6-4-26,-2-3-30,3-1-36,-3-5-57,1-1-68,3-2-76,-2-3-103,-2-4-169,0 0 41,-1-2-186,1-2-183</inkml:trace>
  <inkml:trace contextRef="#ctx0" brushRef="#br0" timeOffset="127485.73">6905 10622 1823,'-4'-5'37,"0"2"31,0 0 5,4 3-2,-8-6-6,8 6-5,-4-4-6,4 4-5,0 0 22,0 0 6,-8 16 1,6-7-2,2 3 2,-2-2 3,2 4-1,0-1-5,0 5-5,0-5 0,0 2-4,2-1-8,-2-2 1,0 0-7,0 0-3,0-3 1,0-1-4,0 1 4,0-3-2,0 1 9,0-3 17,0 1-11,0-5-4,0 0-8,0 0-7,0 0-2,0 0-2,-2-20-5,4 7-6,-2-2-3,2-3-5,-2 0 0,2-6-6,0-1 5,0 5-7,0-3-4,2 4 3,-4 0 3,2 1 2,-2 3 3,2 4-3,2 0-4,-4 0-5,2 1-5,0 3-2,0 0-5,0 3 6,-2 4 0,0 0-1,18 6-4,-9 1 5,2 5-4,1 0-1,1 3 2,0 2 10,4 0 3,-1 3 5,2-2 1,-1 2 3,1 2 7,0-5 1,-4 3-4,3-5-1,-1 2 2,-2-4-1,-4-1-5,4-1 7,-6-1-1,2-3 13,-4 1 11,1-3 13,2 0-1,-3-4-9,0-1-2,-6 0-5,13-8-5,-7 3-3,-2-4-4,1-5-3,-1-1-5,-2-3-3,0-1-1,-2-3-7,-2-3 0,0-3-7,0 2-9,-3 2-2,3 1-10,-2 2-12,2 4-19,0 2-33,0 1-38,0 3-50,0 1-56,-3 3-50,3 1-47,-2 1-47,4 5-128,-2 0-69,2 0 50,0 0-166,0 0-172</inkml:trace>
  <inkml:trace contextRef="#ctx0" brushRef="#br0" timeOffset="127702.32">7517 10669 1825,'2'6'36,"0"-2"28,-2 2 12,2-2 5,-2-4 13,2 5 6,0-1 2,-2-4-1,9 3-2,-1-1-6,3 1-9,4-3-6,3 0-9,2 0-9,1 0-2,0 0-9,-1 0-11,5 0-32,-4 0-31,2-3-46,-2 3-50,0-2-53,1-1-56,-4 1-136,0-1-106,-4-4-91,4 2-64</inkml:trace>
  <inkml:trace contextRef="#ctx0" brushRef="#br0" timeOffset="127986.95">7998 10353 1582,'-3'-10'103,"0"3"28,3 1 4,-1 2-7,1-1-3,0 5-11,0 0-12,0 0-10,1-6-10,-1 6 4,0 0 4,6 21 2,-2-9 6,0 3-3,0 2 7,0 2-3,3 4 2,-1 2-4,-1-3-6,2 3-7,3 0-2,-4 0-7,0-1-11,0 0-4,0-2 4,1-1-24,0-1-35,-2 0-34,2-5-45,-3 3-62,1-5-53,1 2-80,-4-5-112,4 0-174,-2-2 63,2 1-152,4-6-142</inkml:trace>
  <inkml:trace contextRef="#ctx0" brushRef="#br0" timeOffset="128213.04">8398 10655 1880,'-7'-2'98,"7"2"14,-8-2 2,8 2 2,-5-4 0,5 4-4,0 0-10,0 0-9,0 0-12,0 0-8,13-7-4,-1 7-5,4-1-7,0 1-4,6-1-8,-1 2-16,3-2-38,-3 1-50,4 0-58,1 0-71,-3-5-72,-2 3-155,0-1-56,1-1-106,-4 0-77</inkml:trace>
  <inkml:trace contextRef="#ctx0" brushRef="#br0" timeOffset="128771.19">8887 10461 1558,'0'-5'101,"0"-1"21,0 6 3,-2-7 4,0 3 4,2 4 1,0 0-4,0-9-12,0 9-18,-2-4-13,2 4-14,0 0-6,0 0-3,0 0-5,6 17 7,-4-10 2,0 2 4,0 1 4,1 0-4,-1 1 2,0 1-6,0 1-2,0 1 5,-1 1-5,2-2-7,-1 2 0,0-2-7,-2-2-6,2 0-5,-1-1-5,2-1-4,-3 0 4,2-1-3,-2 0-3,2-4-2,-2 3-1,0-1 4,3-2-7,-3-4 5,0 0-2,0 0-6,0 0 0,0 0-5,0 0-1,0 0-1,-7-21-1,7 10-4,0-1-4,0-2-12,0-1 4,4-2-5,-1 0 2,0-2-2,1 2 4,-1-1 2,2 1-3,0 2 5,0 2-4,0-3 0,5 5-3,-1 0-4,1-2 2,1 6-2,-1 0 3,4 1 3,0 0-7,-2 4 3,4 2-3,1 4-1,-3 0 2,4 2 0,-4 4 4,1 3 3,0 0 10,-3 2 5,1 1 3,0-1 11,-2 0 5,-3 1-1,0-1 4,-1 0-4,2-2-2,-3 2-1,-1-2 2,2-1-5,-4 0 0,3-1-4,-2-2-39,0 0-29,0-2-40,1 1-39,-1-3-49,-2-1-50,5 0-62,-2-4-74,0 0-144,-5 0-14,12-4-219,-5-3-231</inkml:trace>
  <inkml:trace contextRef="#ctx0" brushRef="#br0" timeOffset="129064.49">9441 10108 2022,'-2'-7'70,"2"0"31,-2 2 8,2 5 2,0-8 1,0 8 3,0 0-4,2-6-13,-2 6-9,0 0 9,0 0 7,0 0 14,26 15 1,-11-4 9,-1 6 3,4 1 7,0 5 10,2 2 7,1 5 4,0 5 6,2 1 8,0 2 5,-1 2-12,-4 0-1,2 1-13,-6 2-10,-4-8-9,-2 4-24,-8-1-9,-2 1-14,-7-3-33,-2-2-41,-3-2-68,-3 1-81,-4-5-85,0-2-135,-6-4-163,0-3-192,2-2 71,-1-5-467,4-5-576</inkml:trace>
  <inkml:trace contextRef="#ctx0" brushRef="#br0" timeOffset="131373.29">10090 10062 2747,'-2'-12'-211,"-2"2"34,2-4 19,0 2 21,-3-1 28,-1 2 17,5 1 25,-3-2 6,0 3 21,0 0 13,0 1 10,-1-2-1,1 4 16,2-1 7,-2 1 13,2 0 10,-3 1 6,4-1 10,-4 3 2,3-3 2,2 6 6,0-9 4,0 9-1,-5-4 0,5 4-4,-2-6 0,2 6-1,-2-4-4,2 4 2,0 0-1,-2-6-2,2 6-1,0 0-2,0 0-3,0-6-2,0 6-3,0 0 1,0 0-5,0-5 1,0 5-4,0 0-1,0 0 1,0 0-7,0 0 2,0 0-2,0 0 0,0 0-5,0-8 0,0 8-4,0 0-1,0 0 1,0 0-2,0 0 0,0 0-2,0 0 1,0 0-4,0 0 2,0 0-3,-4-4 2,4 4-3,0 0-13,0 0-20,0 0-27,0 0-39,0 0-47,0 0-44,0 0-55,0 0-140,0 0-272,0 0-150</inkml:trace>
  <inkml:trace contextRef="#ctx0" brushRef="#br0" timeOffset="131726.23">10373 10496 1737,'-8'0'6,"-2"0"15,1-2 17,9 2 8,-17 2 12,11-2 14,6 0 6,-11 0 1,11 0-5,-11 2-5,11-2-10,-8 0-6,8 0-2,0 0-10,0 0-3,0 0 0,0 0-2,34-2-3,-6 0 3,6-2-2,12-1-3,9-1-2,6 1-3,0-3-2,3 2-1,-4 2-3,1-2-21,-5 3-36,-6-1-41,-6 4-50,1-2-39,-11 0-47,-2-2-107,-3 1-327,-3-3-144</inkml:trace>
  <inkml:trace contextRef="#ctx0" brushRef="#br0" timeOffset="132044.35">11064 10178 1721,'-6'-4'29,"2"1"24,-3-4 7,2 7-4,1-5-4,4 5-1,-8-3-7,8 3-6,-2-5-6,2 5 0,0 0 2,0 0-1,19 18 3,-8-9 0,1 3-1,5 1 1,-2 3-3,0 0-1,2 3 3,0 0 3,-4 1 0,4-2-6,-4 3 5,-1-3 6,0 1 4,-6-2 0,-1-2 9,-3 2-6,-4-2-2,-3 2-4,-3-1-6,-2-1 0,-5 2-6,0-4-22,-2 0-17,2-1-20,-2-2-27,3-3-28,-1 1-33,4-1-33,0-3-51,1 1-71,6-5-101,4 0-243,0 0-111</inkml:trace>
  <inkml:trace contextRef="#ctx0" brushRef="#br0" timeOffset="132539.19">11905 10435 1577,'20'-7'-28,"-4"-1"29,-6 1 22,-2-1 22,-1-2 13,-3 2 13,1-1 8,-3 0 3,-2 0 9,0-3-1,0 0-2,-2 2-5,-3-1-3,2 0-2,-2-3-5,-2 5-6,-1-3-7,-2 3-7,-2 2-5,-2 1-6,-1 2-2,-2 2-6,-4 2-6,-1 2-2,0 4 0,-5 3-5,3 2-5,-4 5 1,3 3-4,-1 0-1,6 1-1,-2 4-1,5-2 1,0 2-2,4-4 0,5 1 2,2 1-5,-1-5 2,5 0 3,2-3-3,2 1-2,3-3-3,1 0-1,4-3-8,1-1 0,2-3-2,2 0-1,-3-5 2,3 0-2,0-5 3,2 2 0,0-5 0,-1 1 3,1-7-3,-1 0 4,0-3 0,-1-1 0,-2-1 9,-2-2 9,1 4 9,-4 0 10,0 2 7,0 3 8,-2 0-5,0 3-6,0-1-8,-1 3-10,-1 2-3,0-2-1,1 6-2,-5 1-3,0 0 4,10 8 0,-5-1-7,-1 2 4,-2 2-7,2 1 0,0 0-11,2 1-21,-2 0-25,4 0-38,-4 1-44,2-2-52,0 2-46,0-2-82,1-4-155,-3-1-199,3 0-161</inkml:trace>
  <inkml:trace contextRef="#ctx0" brushRef="#br0" timeOffset="132968.51">12091 10338 1867,'2'-10'39,"-2"3"24,0 1 1,0 1-3,0 5-4,2-8-8,-2 8-9,0 0-5,0 0 8,0 0 9,4 17 1,-2-8 0,0 6 6,2-3 1,-1 4-1,2 0 5,-3 2-8,-1-3-7,4 0-2,-3 0-4,0-4-2,-2 4-5,1-6-1,2 0-1,-1-1-3,-2 0 1,2-1-1,-2-2-2,0-5-1,0 7-9,0-7 1,0 0-4,0 0-2,0 0-2,2-22-3,0 11-1,3-4-5,2-2-1,-1-4-1,0-2-3,2 4 2,3-2-2,-3 1-1,0 3 2,4 4-4,-4 0 5,2 0-2,4 3 1,-2 3-1,1 2-2,-3 3 3,3 2 1,0 1-1,-1 5 2,4 1-1,-4 5 6,0 3 5,1 2 2,-3 0 1,1 0 1,-1 0-2,-1 2 1,-2-1-3,-3-3-18,3 0-32,-5 1-37,2-3-45,-2 2-57,-2-4-53,0-3-87,2 0-156,-4 0-187,0-4-158</inkml:trace>
  <inkml:trace contextRef="#ctx0" brushRef="#br0" timeOffset="133405.24">12531 10129 1833,'2'-14'41,"-2"2"28,0 5 10,0 0-2,2 3-8,-2 4-7,0-8-13,0 8-5,0 0-2,0 0 15,9 19 5,-4-5 7,1 5 4,0 3 1,3 3 5,-3 2 2,2 5-5,1-5-3,-2 0-14,-1-1 3,-2 2-9,0-4-7,1-2-5,-2 0-7,1-5-15,0-1-8,-1 0-7,0-2-6,-1-3-1,-2-2-9,0-1-15,0-3-5,-2 2-6,2-7-4,-3 3 3,3-3 5,0 0-1,0 0 5,-14-17 4,13 7 1,-3-1 4,2-2 6,2-3 8,-2 1 6,2 0 5,2 0 2,-4 1 2,4 1-4,0-2 0,0 0-2,1 2-2,6-1 0,1 3-2,0-2 4,2 5-1,1-1-1,2 0-3,2 3 2,3 1 0,-5 1-3,5 2 2,-3 2 0,0 0 1,-3 2 0,2 0 0,-2 2 1,-1-1-25,0 3-27,-4 0-36,-1 2-45,-4 0-42,0-4-64,-4 3-149,0-1-246,-2-1-130</inkml:trace>
  <inkml:trace contextRef="#ctx0" brushRef="#br0" timeOffset="133608.78">12843 10060 1913,'0'-15'70,"0"-1"19,-3 5 11,3 0 13,0 1 1,0 3-11,3-3-9,-3 4-10,0-1-8,0 1-12,2 1-36,-2-1-37,0 6-33,0-6-18,0 6-37,0 0-36,0 0-40,0 0-51,0 17-131,-2-8-242,-3 1-97</inkml:trace>
  <inkml:trace contextRef="#ctx0" brushRef="#br0" timeOffset="133829.11">12779 10243 1594,'1'8'-27,"3"-1"16,-2-1 25,2 3 19,-2-2 29,0 2 18,2-1 14,-2 3 11,2 0 2,0 0 0,2 2 0,0 1-7,-2 0-5,4 1-11,-4-2-5,3 1-6,-1-3-8,-2 2-3,3 0-7,-5-3-6,2 2-4,0-3-29,-1-1-24,-1 1-32,0-2-37,0-1-34,0 2-37,0-3-35,0 0-51,2-3-130,-4-2-256,4 4-119</inkml:trace>
  <inkml:trace contextRef="#ctx0" brushRef="#br0" timeOffset="134308.64">13432 10254 1589,'0'-7'-31,"0"1"31,0-3 19,-3-1 14,3 2 15,-2-1 21,2-3 10,-2 0 12,2 4 4,-2-4-2,0 0 3,0 1-2,-1 2-6,1-2-4,-2 3-9,0-1-8,-4 0-10,0 0-6,-6 1-8,1 2-3,-3 3-4,1-1-5,-2-1-3,-3 5-4,6 0 2,-3 3-5,0-1-5,0 4-2,5-2-2,-2 3-4,6 3-2,0 2-2,4-2-3,2 4-1,4-1 2,0 0-6,4 2 9,4 3-6,4-1 1,-2 1-3,5-2 1,0 2 0,0-2 0,-1 0 1,1 1 4,1-2-3,-3 0-2,-3-2 2,1 2 4,-3-6 3,0 2 2,-2-2 6,-3 1 10,-2-3 7,-1 2 0,-2 0-1,-2-1-3,-4-1-7,-1-2 1,-2 1-6,1 0-32,-5-2-28,1 0-42,-1-2-45,0 1-54,3-4-59,-2-1-122,0-3-110,3 0-100,4-1-78</inkml:trace>
  <inkml:trace contextRef="#ctx0" brushRef="#br0" timeOffset="134827.27">13560 10164 1573,'7'-3'21,"-2"-1"15,1 3-2,-6 1-3,0 0 5,0 0 15,10 5 9,-8 0 6,1 3-1,0-1 2,2 4-2,2 2 1,1-2 2,-1 2-5,3 1-2,0-3-6,3 0-4,0 1-3,-1 0-5,4-4-2,-2 1-4,1-4-2,0-1-4,2-2-2,-3 0-4,0-2-1,-2-2 1,0-1-4,2-3-1,0 0 0,-3-3-5,-1-2 4,0 2 3,0-4 3,-4 2 1,2-2 6,-2 3 10,-2 3 13,1-2-7,1 2 1,-1 1-11,-3 1-7,2 1-3,-4 4-6,0 0-6,0 0 2,-2 19-1,0-7-2,-2 10-2,-1 1 3,1 6-6,-1-1 5,1 6 4,-1 2-1,4 1 3,-3 1-1,2-2 1,2-3-1,-2-1 4,0-2-4,2 1 1,-2-4 0,0 3-2,-2-5-1,-2-3 4,1-3-9,0-1 3,-3-3-4,-3-2 2,-1-3-5,-1-3-10,-2-3 1,1-3-5,-4-1-3,1-1 2,0-5-2,0-1-2,1-5 7,-2-1-11,6-3-7,-1-6-10,4 1-12,4-6-15,2 1-20,5-4-24,2-5-23,7 0-25,4 3-30,6-4-35,2-4-58,3 6-132,1 3-71,-1-1-54,6 1-32</inkml:trace>
  <inkml:trace contextRef="#ctx0" brushRef="#br0" timeOffset="135461.84">14226 10064 1461,'2'-4'75,"-2"4"22,2-5-2,-2 5-9,0 0-5,6-7-11,-6 7-10,0 0-4,0 0 10,0 0 3,0 0-6,0 24 8,0-15 2,0 2-1,0 0 6,0 4-9,3 2-1,-3-5-7,2 5-4,-2-3-4,0 0-9,2-3-1,-2 2-2,0-3-10,0 0 6,2-1-3,-2-1-2,0-1-1,1-2-1,-2 1-1,1-6-6,0 0-8,0 0-5,0 0-6,0 0-1,0 0-7,-4-22-6,4 8-3,0 3-1,2-5-6,0 1 2,-1 0 0,4 1 3,-3-1 2,0 2-1,4 2 3,-2 1-3,4 1-1,-2 1-2,0 2 3,2 3-1,1-1 1,-1 4 3,3 4 1,0-1-1,-1 6 2,0 1 1,2 4 6,-2 1 9,0-2 2,-1 7 0,-1-5 2,1 0 3,-3-2-3,1 0 1,-1 1-3,-2-3 1,0-1 1,0-1 4,1-1 5,-3 0 1,1-3-3,-3-2-2,0-3-6,-3 7-1,3-7-7,0 0 6,0 0-3,0 0-4,-11-22-4,9 13-6,2-4-2,2-2-1,0-1-3,2-3-1,4 2 2,0 0-2,0 0 3,0 4 1,3-2 0,0 2 4,1 3 0,3-2 1,0 5 4,2 1 1,0 0 4,2 3 0,2 4 1,-1-1 4,-2 6 0,-1-1 3,2 5 3,0 4 10,-2-1 2,-2 4-5,-1 0 3,-2 2-4,-2 0 1,-2 0-3,-2-1-7,-1-1-27,-3-1-37,0 0-44,-2 0-67,-2-5-74,0 0-173,-3-2-86,-1 1-109,-2 0-105</inkml:trace>
  <inkml:trace contextRef="#ctx0" brushRef="#br0" timeOffset="136091.1">14962 10103 1704,'5'-5'56,"-3"1"15,0 0-2,0 0-8,-2 4-9,5-5-7,-5 5 14,0 0 13,0 0 2,8 11 4,-6-2 3,-1 4 7,2-2 4,-1 4-3,3 1-2,-3-1-5,0 2-6,0-2-4,0 1-6,0-1-11,-2 0-2,2-4-2,-2 0-9,2-1 7,0-1-8,-2-2-1,0 2 0,0-4-1,0-1-1,0-4-11,0 0-14,0 0-8,0 0-8,0 0-6,-2-18-5,2 6-10,2-5-8,-2 2-4,4-3-4,1-1 0,2 2 3,-1 2 2,-2-3 0,2 5 4,2 0-1,-1 2 3,2 0 0,1 3 3,-1 4 3,0-1 1,3 5 0,-1 2 2,-1 3 4,0 2 2,4 3 2,-6 1 11,2 0 1,-1 3 2,-2-1 3,3-1 3,-4 1-1,1-2 2,-1-2-4,-2 1 3,0-3 2,-1 2 0,0-1 2,1-5 0,-4 3-2,0-6-6,0 0-6,0 0-3,0 0-2,0 0 0,0 0-6,0 0-3,-4-26-1,1 16-4,3-4-2,5-1-1,-1-1 1,2 1 0,-2 0 3,2 2 8,2 0 0,-2-1 6,5 4 2,-2 1 8,1 2 3,1-1 7,-1 5 2,0 1 2,4 2 3,-2 3 7,-1 1 8,2 6 16,0-1 10,-1 3 0,-2 1 1,4 2-3,-6 0-6,0 1-5,1-1-7,-3 0-5,1 2-25,-3-4-32,0-1-42,-2 0-48,-2-1-64,2-2-62,-2-1-78,1-2-126,-1-3-44,0 4-77,0-7-63</inkml:trace>
  <inkml:trace contextRef="#ctx0" brushRef="#br0" timeOffset="136453.28">15556 10227 1613,'4'-5'59,"0"2"24,-2-4 8,2 3 11,-4 4 9,7-5 2,-3-1-4,2 2-9,3 1-7,0-1-5,3-1-7,-2 2-7,5-1-7,2-1-2,0 0-10,3 2-5,-4-5-2,4 2-3,-2-1-6,-1-1-3,-2 1-5,2-3 1,-4 1-7,2-3-7,-3 1-1,-3 0 2,-1-1 0,-3-1-6,-1 3-1,-4-1-4,-3 1-6,-1 1 6,-2-1 0,-4 3-4,0-1-1,0 3 0,-1 0-3,-3 3-2,1 2-5,-2 2 1,3 0 4,-1 2 1,1 3 2,-2 2-2,4 2 4,4 0 2,2 2-1,2 3 6,2-1 5,2 2-3,6 0 3,2 3 1,6-2-3,2-1-2,8 3 2,3-5-10,3 0-38,2-4-49,0 1-58,0-5-55,-2-4-67,-2-1-126,-8-2-113,6-5-120,-6 0-121</inkml:trace>
  <inkml:trace contextRef="#ctx0" brushRef="#br0" timeOffset="136948.67">16214 9898 1703,'-2'-13'19,"-1"2"45,1 3 26,0 0 11,2 2 15,0 3-8,0 3-10,-2-8-12,2 8-12,0 0-7,6-2-3,-6 2 2,12 10 10,-4-3 4,0 5 10,3 1-6,0 4 11,1 2-2,-1 3-12,-1 0 3,4 2 0,-4 0-8,-2-2-6,1 2-6,-1-2-8,-3-1-6,-1-4-9,0 0-2,0-3-7,-2-3-3,0 1 1,1-5-11,-3-2-12,0-5-4,0 0-5,0 0-4,0 0-6,0 0 3,-5-20 1,7 8-13,-2 1 3,5-4-7,1-2-5,0 1 0,2-2 2,2 1-3,-2 2 6,1 1 6,2 0-8,5 3 5,-2 2 1,3 2 1,3 2 2,-2 2-2,4 3 3,-1 1 5,3 1-1,0 5-1,0 0 11,-1 4-7,3-2 4,-8 1-3,2 3 2,-3-2 1,-2 3 1,-4-4 1,0-1 2,-2 2 1,-1-2 1,2-2 4,-4-1 1,-4-2-2,0-4 1,-2 0-3,0 0 3,0 0 2,0 0-4,0 0 1,-8-20-2,6 12 2,2 1-6,0-4-17,0-1-21,0-1-41,2-3-38,4-1-52,-1 2-41,0-4-77,1 0-156,-1 2-33,1-3-68,1 6-50</inkml:trace>
  <inkml:trace contextRef="#ctx0" brushRef="#br0" timeOffset="137095.78">16996 9760 1571,'6'0'86,"-6"0"20,7-5 10,-1 3 0,-4-1 5,-2 3-6,8-5-11,-8 5-16,4-2-41,-4 2-62,0 0-49,0 0-54,0 0-50,11 7-100,-11-2-357,0-5-123</inkml:trace>
  <inkml:trace contextRef="#ctx0" brushRef="#br0" timeOffset="137245.29">16924 9994 1629,'2'11'-12,"2"-4"42,-2 3 53,2-3 20,1 4 5,1-3 0,-2 0-10,2 2-5,0-1-10,4 2-11,-2 1-40,0 0-54,5-1-70,0 0-76,1-3-149,1 1-305,0-1-120</inkml:trace>
  <inkml:trace contextRef="#ctx0" brushRef="#br0" timeOffset="137555.29">17718 9887 1804,'6'-18'83,"-4"3"29,0 2 28,0 2 13,-2 3 28,3 1 13,-3-2-5,2 4-13,-2-1-20,0 6-17,0-8-22,0 8-9,-9-1-12,9 1-15,-19 5-3,6 3-10,-3-1-6,-3 5-8,4 2-2,-5 1 7,4 4 2,-1-2 6,-3 6 0,4 2 6,3-5-1,2 3 0,1 0 0,3 0 5,3 0-2,0-2 0,6-2-2,0-1-2,7 4-2,3-3-7,6 0-5,0 1-6,2-4-36,1-3-63,4 3-75,-2-6-84,1-1-109,-1-1-109,2-5-234,-4 1 50,5-6 87,1 2-261,3-4-272</inkml:trace>
  <inkml:trace contextRef="#ctx0" brushRef="#br0" timeOffset="137764.3">18779 10262 2548,'6'-4'270,"1"-1"13,-1 1 12,0-2 3,0-1 4,-2 5 3,3-3-18,2 0-30,-5 0-25,2 2-27,0-1-19,-2 0-20,-4 4-34,9-3-41,-5 1-49,1-2-58,-3 2-71,-2 2-78,6-4-62,-6 4-86,0 0-85,9 0-109,-9 0-176,0 0 80,-13-9-383,7 6-464</inkml:trace>
  <inkml:trace contextRef="#ctx0" brushRef="#br0" timeOffset="139330.28">12913 11122 696,'-8'3'228,"0"1"-55,2-2-49,0 0-23,-2 0 3,8-2 12,-13 0 5,13 0 5,-11 0 10,11 0 5,-8 0 1,8 0-3,0 0-4,-13-2-5,13 2 0,0 0-6,-8 2-16,8-2-7,-6 1-10,6-1-7,0 0-4,0 0-11,0 0-4,-10 3-5,10-3-3,0 0-1,0 0 2,0 0-9,0 0-2,43-4-2,-11 2-5,14-2-5,16 2-3,36-3-5,13 5-6,10 0-2,4 0 1,7 3 2,1 3 7,9-2 11,2 3 6,-2-1 6,-6-1-2,-14 3-4,-7-1-2,-14-3-4,-10 0-2,-25-2 2,-13 0 11,-13 0 11,-6 1 14,-3-3 6,-3 0 7,-5 0 3,-1 3 3,-4-6-3,0 6-6,-4-3-6,-1 0-11,0 0-6,0 0-6,-4 2-20,3-2-18,-3 0-38,1 0-47,-10 0-59,14-2-97,-8-1-119,0-2-112,-4 1-212,0-4 52,2-1 80,0 0-314,0-2-332</inkml:trace>
  <inkml:trace contextRef="#ctx0" brushRef="#br0" timeOffset="152352.57">15969 8344 305,'0'0'42,"-5"-4"-2,5 4-10,0 0 6,0 0-1,0 0-2,0 0-1,0 0 1,0 0-3,0 0 1,-8-2 4,8 2-3,0 0 2,0 0 2,0 0 0,0 0 1,0 0 2,0 0 0,0 0 4,0 0-1,0 0 2,0 0 2,-9-2 1,9 2 5,0 0-1,0 0-4,0 0 2,0 0-3,0 0 0,0 0-4,0 0 0,0 0 0,0 0-5,0 0-1,0 0-3,0 0-3,0 0-1,0 0-2,0 0 6,0 0-3,0 0 5,32 6 7,-8-4 1,10-2-1,7 2-3,21-1-1,31 1 6,11 0-1,8 0 3,9 2 2,9 0-1,6-2-2,5 1 0,-4 1-1,-5 0-6,-9 0-2,-14 0-2,-8 0-4,-24-2-2,-17-2-3,-11 0 2,-5 2 10,-9-2 6,-3 0 6,-2 0 7,-6 0 1,-1 0-1,-2 0-4,-2 0-2,-1 0-4,-2 0-8,-3 3 0,1-3-13,-3 0-22,0 0-29,-1 0-34,-1 0-42,-9 0-45,14 0-38,-5 2-45,-9-2-122,7-5-123,-7 5-77,0-8-53</inkml:trace>
  <inkml:trace contextRef="#ctx0" brushRef="#br0" timeOffset="152701.12">17866 8098 1527,'-6'-3'29,"0"3"25,6 0 1,-12-5 2,8 3 4,4 2 9,-6-2 4,6 2-1,-8-1-9,8 1-10,0 0-7,0 0-4,0 0 1,0 0 6,4 10 1,4-1 1,5 0-6,0 0-2,3 5-3,6 1-3,-3 1-6,2 0-2,2 4-3,-1-1-4,-1-4 0,-5 2-6,0 1 0,-3-4-3,1 3 0,-3 0 0,-6-5 3,-2 3 1,-3-1 3,-4 1-1,-2-1-4,-10 1 2,2-2-3,-8 0 0,-1 0-13,-6 1-21,2-2-29,-3-3-38,2 0-40,3 0-39,-3-5-51,3 2-117,3-2-325,4-1-154</inkml:trace>
  <inkml:trace contextRef="#ctx0" brushRef="#br0" timeOffset="153335.45">18529 8318 1803,'-2'-7'-6,"2"-1"27,-2 3 21,2-3 26,-2 3 24,0-1 14,0 1-3,2 5-11,-3-9-10,3 9-12,-2-5-14,2 5 1,0 0-12,0 0-5,-11 19-2,9-9-4,-2 2-4,0 2-3,0 2 0,1-1 2,-1 2 0,2-2-3,-2 4 1,2-4 0,0 0-5,0-1 0,-3-2 0,3 0 0,0-2-2,0 0 3,-1-3 7,3 0 8,-2 0 18,2-2 10,0-5 2,0 0-15,0 0-7,0 0 1,0 0-8,0-25 0,5 10-10,-1-3-8,1-4 2,1-4-8,2-5-7,1-3 3,-1 0-9,0 0 7,-1 5-5,0 4 11,-1 2 11,-2 4-10,0 0-7,0 3 9,-1 3-14,2 2 2,-2 4-3,4 4 2,-7 3-1,0 0-3,18 17 6,-5-1-4,0 5 2,2 1 0,1 6-5,4 0 9,-1 0-1,3 6-8,-2-4 1,1-4 2,-2 3 2,0-5-3,1-1 2,-6-3-5,-2-3 4,2-2 2,-6-1 4,0-3 3,3-2 15,-4-3 13,1-3-9,-2 0 0,-6-3-7,14-6 0,-7 0-5,-4-2-1,5-4-1,-3-2-1,-1-3-7,-2-5 0,-1 0-8,2-4-13,-1 2-11,-2 1-8,-2 0-9,2 2-20,0 4-19,0 1-38,-3-1-53,6 6-71,-3 2-36,-3 3-54,3 3-174,5 1 24,-5 2-127,0 0-106</inkml:trace>
  <inkml:trace contextRef="#ctx0" brushRef="#br0" timeOffset="154009.29">19346 8390 1676,'2'3'37,"-2"-3"24,3 5 14,-3-5 16,2 5 12,-2-5 7,3 4-3,-3-4-7,0 0-13,7 3-9,-7-3-10,13-2-8,-3 2-4,0-1-8,2-1-2,0-2-15,1 0-10,2-3-7,2 0-4,-6 0-4,4-1 1,-3-3-1,0 0-2,0 0 1,-4-4-3,0 1 2,-2-3-2,-1 2-4,-3-2 4,-2 3-3,-4-1-1,-2 1 0,1 1-2,-3 1 0,-3 2 0,-2 3 0,1 2 3,-6 3 1,4 0 2,-3 4 3,2 3-1,-2 1-1,1 5 2,0 3 1,6-1-1,1 2 1,3 2 1,2 2 0,4 1 1,4-2-2,2 4 3,3-1-2,3-3-3,4 1 4,-2 1 1,3-5 0,0 0 1,0-4-3,2-2-1,1 2 2,1-5 2,-5-5-3,3 1-1,1-2 4,-5-3 6,4-5 2,-3-1-4,1-3 1,0-4 2,0-1-3,-3-3 0,4-5-2,-4-2 1,-1 0-5,-4 3 4,1 1 5,-1 1 10,-3 1 0,2 6 0,-5 0-1,6 4-13,-5 0-1,0 5-1,0 4-5,-4 2 4,0 0 1,14 13-6,-8-2 2,4 5-1,-4-1 3,5 4-7,-1 2 5,0-1-2,2 0-1,-4-1-1,0-4 2,2 1-1,-3-3 4,0-2 5,-1 2 24,-1-8 17,5-1-3,-2-1 7,0 1 3,1-4 8,2-4-4,-3 1-5,0-4-4,1 0-4,0-5-8,-1-1-8,-2-2-3,3-3-16,-3-4-31,0 0-35,-1 5-47,-1-1-53,-2 1-59,3 3-64,-5 1-76,2 3-144,-2 3-25,0 3-175,0 4-185</inkml:trace>
  <inkml:trace contextRef="#ctx0" brushRef="#br0" timeOffset="154325.53">20227 8346 1803,'4'5'-12,"1"-1"44,-2-1 18,4 0 8,0-1 7,-7-2 2,14-2-6,-6-1-4,6 2-10,0-5-2,1 2-2,0-1-6,2-2-5,-3-3-3,4 3 0,-6-5-5,1 0 0,-2 1-6,-3-2-2,-1 0-4,-3-1 1,-2 2-2,-4 3-5,-4-2 0,-3 1 0,-4 3-1,0-2 0,-3 6 0,-2-1-1,2 4 4,-1 1-3,-2 3 1,2 2 5,4 2-4,0-1 1,3 5-1,2 0 2,1 0-2,3 2 3,4-1 0,4 3-1,3-3 0,3 4-2,4-2-24,3-1-33,0-1-34,5 0-42,1 0-32,1-4-39,-6-4-62,6 1-360,-5-4-118</inkml:trace>
  <inkml:trace contextRef="#ctx0" brushRef="#br0" timeOffset="154751.18">20615 8340 1586,'6'-13'-64,"-2"-3"27,2 3 36,1 0 26,0 0 35,-3 1 18,0 0 10,0 3-3,-2 1-5,4 3-11,0 1-2,2 1 9,0 3-2,2 5-2,-1 0-4,1 3-3,1 1-7,0 2-5,-1-1-3,0 4-7,-2-1-4,0-1-1,-1 2-3,2-3-4,-2 0-1,-3-2-4,0 1-2,-1-1 0,-1-1-1,0-3 3,-2 2-4,0-7 0,-7 5-2,7-5 0,0 0-6,0 0-5,0 0 0,-15-13 0,11 5-3,4-2-2,0 1-1,2-4-9,1-2-4,5-1-1,1 3 3,1-2-3,1 4 2,1-1 2,1 0-1,4 3 1,0 3 6,2 1 11,0 3 7,0 0 9,0 4 6,0 0 5,0 1 5,4 5 2,-1 1 0,-4 0-6,4 1-4,-6 4-2,2-3-3,-3 3-4,-3-2 0,-2-2-5,2 2-1,-4-1-1,0 1 0,-3-2 1,-1 0-18,0 0-29,-2 0-41,0-1-68,1-1-76,-3 1-78,0-2-130,0 0-74,2 1-127,-2-3-119</inkml:trace>
  <inkml:trace contextRef="#ctx0" brushRef="#br0" timeOffset="154950">21534 8407 1829,'0'-10'69,"2"3"21,2-1-2,4 0 4,6 0-1,4 0-4,6 1-9,5 2-7,3 1-8,4 2-9,-2 2-5,4 0-37,-5 2-50,2 0-64,-3 0-66,-5-1-87,-1 1-191,-3 0-120,-4-2-68</inkml:trace>
  <inkml:trace contextRef="#ctx0" brushRef="#br0" timeOffset="156160.89">22393 8122 1420,'-2'-5'-65,"-1"1"23,0 1 8,3 3 17,-4-8 12,1 4 19,3 4 2,-1-5 8,1 5 3,-5-8 16,3 6 11,2 2 11,-3-5 8,3 5 5,0 0 3,-1-7-1,1 7 2,0 0-1,-2-6-4,2 6-1,0 0-5,0 0-2,-2-5-3,2 5-5,0 0-3,0-6-5,0 6-3,0 0-4,0 0-4,0 0-5,0-5-4,0 5-1,0 0-2,0 0-5,0 0-4,0 0 1,0 0-4,0 0-3,0 0 2,2-6-3,-2 6-4,0 0 0,0 0-1,0 0-1,0 0 1,0 0-1,0 0-1,0 0 3,0 0-1,0 0 1,0 0-1,0 0-1,0 0 0,0 0 0,0 0-2,0 0-1,0 0 1,0 0-1,0 0 3,0 0 2,-2-6 0,2 6 4,0 0 8,0 0-5,0 0 2,0 0-3,0 0-3,0 0 1,0 0-1,0 0-3,0 0-1,0 0-6,0 0 1,0 0-8,0 0-3,0 0 4,0 0 0,-17 13 2,6-3 0,1 3-3,0 2-1,-4 3 3,4-2-2,-1 3 2,1 3 4,3-2-6,1 1 3,1-1-2,5 1 3,0-1 0,5 0 3,1 2-1,3-1 1,1-2 1,3 0-1,0-3 1,6 0 2,-3-2-2,4-1 4,-1-2-1,-2-4 1,0-4-4,1 2 7,-3-5-1,5-5 3,-4 0 3,0-5-4,0-3 0,2-4-5,-6-3 3,1-4-4,-5-2-2,-2 1 0,-3-2 0,-3 0-2,-5 1-4,-1 1 2,-5 0-6,-1 0-10,-6 2-6,2 5-9,-4 3-9,4 1-16,-5 2-22,3 4-21,2 3-26,1 3-28,1 2-27,4 2-28,-1 2-56,4 0-123,5 1-189,2 1-77</inkml:trace>
  <inkml:trace contextRef="#ctx0" brushRef="#br0" timeOffset="156748.2">23231 7790 1592,'8'-16'28,"-4"5"20,0 3 7,-2 2-3,0 1-13,0 3-3,-2 2-2,0 0 28,0 19 4,0-2 7,-2 4 5,0 5 1,0 10 2,-2 5 1,2-1-7,0 4-7,-3-1-8,2-1-1,0 0-7,1 1-6,-3-5-3,3-3-5,-2-4-1,2-5 0,0 1-9,0-5 1,0-6-4,0 1 1,2 1 2,-2-7-4,2-3 1,0-1-5,0-3-2,0-4-3,0 0-4,0 0-6,0 0-9,-2-19-3,-2 8-7,-2-5-4,0 3-2,-2-2-2,-2-2 3,-6 1 0,2 3 2,-5 2 0,-1 3 3,0 3 0,-2 0-1,-1 5 0,-1 3 7,2 1-4,-5 3 0,7 1 1,-1 1 3,4 2 0,5 0 0,-2 1 4,6 0-1,2 1 3,4-2 0,2-1 2,2 2 1,2-4-2,4 2 2,3 0 0,4-3 1,1-1 0,2-1-1,3 0 0,0-2 0,-2-3 3,5 5-3,-6-5 7,3 2 7,-1-2 4,-4 0 5,0 2-2,-2-2-1,-1 0-6,-3 0-2,1 3-1,2-1 1,-3 2 0,0-1 2,2 2-4,0 0-4,-3 1-19,1-1-32,-1 1-41,1 1-51,3 1-51,-5-4-64,4 2-111,0-4-124,-4 2-37,5-2-28</inkml:trace>
  <inkml:trace contextRef="#ctx0" brushRef="#br0" timeOffset="157388.28">23864 7744 1476,'10'-17'68,"-2"1"12,-4 7 8,0 1-2,0 3-3,1 1-11,-2 0-11,-3 4-2,0 0 10,0 0 8,12 19 5,-10-2 5,2 8-5,-1 1-2,1 10-8,-2 4-6,-2 2-4,-2 4-5,-1 0-5,-1 5-5,0 1-3,-4-3 3,4-7-6,-6-3-3,4-2-11,0 0 2,0-4-4,-2-7-1,4-2-3,-3-2-3,2-4 3,1-1-2,2-1 3,-2-4 1,2-1 14,0-2 8,2-1-11,0-4-2,0-4-7,0 0-3,0 0-5,0 0-3,0 0-12,4-23 2,-4 12-11,-2-4 3,2-3-5,-4 1 1,0-1-1,-1 1-3,-3 0 2,-5 0-1,-2 3 3,-3 2 0,-4 2-5,-1 3 3,-5 3-1,2 4 3,-1 1 1,0 3 0,2 4-1,1 0 2,1 4-1,1 1 4,4 0-3,2 1 5,6 1-2,4 0 2,2 0 1,2 0 2,4 0 0,2 1 1,2-3-1,2-2 1,3 1-4,2-3 3,2 1 0,1-3-2,2-1 2,-2-2 1,2-2 1,0 0-1,-1-4 0,3-2-3,-6 0 0,3-1 10,-2 1 15,0-1 1,-2 1 13,-1-1 7,-3 3-7,1-2-4,-2 3-6,4-2-6,-6 2-8,2 1-3,-8 0 1,13 4 1,-7-1 0,-1 1-1,1 3-16,0 0-35,3 1-60,-3-1-66,2 3-95,-1-3-173,-2 2-126,-3 1 85,-2 2-112,0-4-84</inkml:trace>
  <inkml:trace contextRef="#ctx0" brushRef="#br0" timeOffset="157960.75">18121 9399 1465,'20'30'-103,"-2"-2"6,0-2 8,-3-6-15,0 2-67,0-3-136,1-2 177</inkml:trace>
  <inkml:trace contextRef="#ctx0" brushRef="#br0" timeOffset="158306.27">18387 9721 793,'0'0'4,"0"0"22,0 0 16,-6-2 12,6 2 16,0 0 10,0 0 9,0 0 14,0 0 3,-5-4 1,5 4-4,0 0-6,0 0-7,0 0-9,0 0-4,0 0 1,0 0-3,0 0 1,0 0-3,0 0 1,-8-1-7,8 1 2,0 0 1,0 0-6,0-6-6,0 6-6,0 0-2,0 0-2,4-9-2,-4 9-3,0 0 0,4-2-1,-4 2-3,3-5-7,-3 5-2,0 0-8,0 0-4,3-3-27,-3 3-35,0 0-44,0 0-59,0 0-47,0 0-79,5-7-130,-5 7-255,0 0-153</inkml:trace>
  <inkml:trace contextRef="#ctx0" brushRef="#br0" timeOffset="158649.96">18322 10005 1776,'-3'2'40,"-4"0"26,7-2 7,-8 3 2,8-3 17,-6 2 15,6-2 7,-6 2 5,6-2-4,0 0-9,-7 4-10,7-4-7,0 0-10,-3 4-7,3-4-5,0 0-4,0 0-7,16 4-1,-5-3-6,1-1-4,8 0 1,1 0-6,9 2 0,6-4-2,10 2-3,3 0-5,1 0 0,9-1-3,-8 1-5,9 3-3,-9-3-21,-3-2-24,-1 4-31,-5-5-50,-6 3-55,-2 0-60,-3-4-65,-1 2-162,0-2-53,-9 0-133,1 1-133</inkml:trace>
  <inkml:trace contextRef="#ctx0" brushRef="#br0" timeOffset="158991.02">19105 9753 1827,'-15'-3'71,"2"-4"13,1 7-3,3-3 2,3-1 5,0 2 3,6 2 2,-9-3-5,9 3-10,-9 0-10,9 0-2,0 0 8,2 12 0,5-8 6,2 6 2,3 2-4,5-1-13,0 4-1,2 1-8,0 1-10,0-1-1,-1 6-3,2-1-2,-3-2-5,1 1-3,-6 0-1,-2-1-4,1 1-3,-5 2 4,-3-3-2,-6 0-6,-1-2 4,-9 2-4,-1-2 0,-6 0-6,0-3-10,-8 1-12,-1-3-21,-3-2-24,2-2-29,3-1-37,-1-2-36,2 1-40,5-6-66,2 0-138,0-2-117,9-2-148,1-1-160</inkml:trace>
  <inkml:trace contextRef="#ctx0" brushRef="#br0" timeOffset="159776.42">19844 9972 1685,'0'-7'-63,"2"-1"41,-2 1 27,0 1 26,2-2 30,-2 4 23,0-2 15,0 6 1,2-7-4,0 3-9,-2 4-13,0-5-11,0 5-9,0 0-4,0 0-7,0 0 3,-10 14-1,4-4 2,-2 4 3,2-1-4,0 4 3,-4 2 3,0 2-1,0 1 3,0 4-3,0-2 1,-1 0-8,2 0-1,1-3-3,-1 1-6,1-8-3,4 1-1,-2-1-1,2-3 3,-4 1 3,4-3 20,0-3 0,2-3-3,2-3-4,0 0-15,0 0-3,0-18-6,2 5 0,2-2-3,0-3-8,4-5 1,0-2 0,0 1-6,3-4 1,-1-4 3,-1 6-5,-1 1-5,-1 1 7,1 2 3,-2 6-5,-1-1 4,4 2-3,-5 2-5,0 0 0,0 4-3,0 1-4,0 3 2,2 5 0,-6 0 0,16 9-1,-6 0 5,0 4-4,3 2 2,1 5 3,-2 1-4,4 6 8,2 1 2,-3 2-6,1-1 6,0 2-7,-2-3 2,-2 0-2,2-8 6,-6 1-4,0-7 5,1 2 13,-1-4 35,-1 1 24,-1-5 30,-1-3-3,3-3-10,-4-2-9,-4 0-10,12-11-9,-6 0-4,2-3-8,-4-3-7,0-2-5,0 0-14,0-6-12,-4 1-18,2-1-14,-2 1-18,0 4-9,3-1-19,-3 4-20,0 1-35,1-2-38,-1 9-53,0-6-61,3 6-48,-6 1-60,6 3-148,3-1-9,1 3-195,1-2-217</inkml:trace>
  <inkml:trace contextRef="#ctx0" brushRef="#br0" timeOffset="160488.65">20851 10190 2063,'0'0'57,"-10"2"8,10-2 0,-10 0 2,10 0 11,-7 1 12,7-1 4,-6 2-3,6-2-7,0 0-10,-4 4-7,4-4-8,0 0-4,0 0-3,17 2-4,-7 0-5,0-2-8,1-2-10,4 2-12,0-4-6,0-1-4,0-1-5,-1 1-4,2-3-1,-2-1-3,-1-2 0,-2 0-3,-3-2 0,0 2 5,-3-4-1,-3 2 2,-2 2 0,-2 0 0,-3-1-3,-1 3 3,-4-1-1,-1 2 2,-2 3 2,-1-1 0,-2 2-1,2 4 3,-1-2 1,0 6 2,-2 0 3,3 4 8,-2 1 4,3 1 0,2 3 7,2 4 0,5 0-1,-2 3 0,6 1 5,3-3-4,0 3-3,3 2 2,4-1 0,-2-2-3,5-3-3,1 0 4,-2-1-6,0-8 1,4 3 3,-3-4-4,5-5-2,0 2 4,-2-6-3,-1-2-3,2-3 1,0-4-9,-3-6 5,4-1 1,-4-1-1,2 0-4,-2-6 1,-1 2 0,-2 0 1,1 1-3,-1 1 11,-1 3 7,-4 3 1,4 2 3,-4-1-4,-1 4-7,0 1-4,0 2-3,0 3 4,2 2-4,-7 2-2,8 8 1,-1 1 0,-4 3-1,5 1-1,-2 4 1,0 0-2,2 7 7,2 0 0,-4-2-1,2 0-6,0-1 2,-4-4 6,3-2-3,-1 0 18,-1-1 27,-1-5 30,2-4 4,1 2-8,1-6-4,0-1-4,-8 0 1,20-9-7,-8-1-8,-2 1-5,1-4-6,2-2-9,-3-3-28,0-3-34,4 2-38,-5 0-39,1 0-40,-4-1-50,0 5-55,0 2-55,0 0-98,-3 4-165,4 1 40,-1 3-156,-2 0-177</inkml:trace>
  <inkml:trace contextRef="#ctx0" brushRef="#br0" timeOffset="160822.29">21639 10146 1810,'2'5'8,"1"0"38,2-2 19,-5-3 18,4 5 20,-4-5-5,8 0-12,-8 0-9,12 0-6,-1-5-8,2 2-7,0-4-6,-1 2-3,6-1-9,-4-1-5,-3-1-11,6-1-4,-5 1-7,-1 0-3,-1-1-3,-4-1-2,-3 3-1,-2-3 0,-2 3-1,-4 0-1,-3 2-2,-4-1 0,-3 2-2,0 2 7,0 2 1,1 0 8,-6 2 6,1 5-1,2-2 8,2 0 0,-1 7 4,0 0 3,6 0 1,0 3-2,5-1 3,1 3-1,4 0 0,4 0-5,5 5-1,3-3 1,6 0-6,2 2-28,4-4-40,1 0-49,-3-5-56,1-1-48,2-4-51,-6-1-102,3-6-95,-4 0-127,4-2-74</inkml:trace>
  <inkml:trace contextRef="#ctx0" brushRef="#br0" timeOffset="161254.13">22049 10101 1536,'2'-12'-13,"-2"0"40,2 3 34,-2 1 29,2 3 19,-2-2 4,0 2-8,1-1-11,-1 6-12,3-6-10,-3 6-7,0 0 9,0 0 6,10 14 1,-5-4 2,-2 1 7,2 4-2,-1 2 6,3 3 8,-5 0-12,2 3-1,1 0-9,-3-2-1,-1-2-10,2 2-6,-1-2-5,-2-2-3,0-1-9,2-3 2,-2-2-12,0 0 3,0 0-1,0-4-12,0-4 0,-2 1-11,2-4-2,0 0 0,0 0-2,-2-19-14,2 7-6,6-4-5,0-1-1,3-7-3,2 4 3,-1-2-4,3 0 5,2 1 1,-2 3-1,1 1 4,-2 3 2,0 0 2,2 3-4,1 2-1,2 0 3,-2 3 1,0 3 1,4 1 4,-5 4-4,2 0 5,-2 3 4,1 3-1,-2 4 11,2 1 2,-3 2 6,-1 4 3,0 0 1,-3 0 3,3 0-9,-3 1-4,-2-3 6,1 0-9,-1 0-29,1 0-34,-3-2-43,0-2-55,2 0-70,-4-1-63,2-2-132,0-4-125,-1 1 64,4-3-95,-3-2-72</inkml:trace>
  <inkml:trace contextRef="#ctx0" brushRef="#br0" timeOffset="161442.63">22791 10243 1620,'0'0'92,"0"-8"14,0 8-7,2-9-5,1 5-1,1 1 2,3-2-4,1 1-7,4 2-8,4 2-8,3 0-6,4 2-5,0 2-18,-1-2-42,1 1-53,5 2-65,-6-3-79,4-2-175,-5 0-279,-2-2-149</inkml:trace>
  <inkml:trace contextRef="#ctx0" brushRef="#br0" timeOffset="161860.47">23518 10077 1824,'-2'-5'15,"0"-3"15,0 1 18,0 5 20,2 2 17,-2-10 7,0 5-4,0 0-12,2 5-7,-14-6-8,6 6-7,-2 0-4,-6 0-5,0 4 1,-2 0-1,-3 2 1,1 1-2,-2 5-2,1 0 5,0 0-4,2 3 1,1-1-4,2 3 1,3 0 0,1 0-2,1 1 4,4-1 1,5 1 0,0-3 1,4 2 2,5-3 3,3 1-13,5-1 1,2-2-4,3-1-4,0-3-1,2-1 1,-1-3-4,-1-2-7,4-4 2,0-2-3,1-3 0,1-4-1,-2-6 3,-2 0-11,-1-5 3,-6 0-3,-4 2-3,-5-1-4,-4 0 1,-6-2-10,-7 1-6,-6-1-7,-4 2-15,-3 0-14,-2 2-28,-4 0-20,0 4-33,1 1-40,2 4-42,3 1-44,0 3-104,6 1-163,2-1-98,6 2-119</inkml:trace>
  <inkml:trace contextRef="#ctx0" brushRef="#br0" timeOffset="162484.32">23948 9830 1706,'6'-7'10,"-1"4"27,-1-2 9,0 3 12,-4 2 10,6-7 2,-5 4-7,-1 3-9,0 0-2,0 0 21,0 0 9,5 15 8,-5-5-3,-2 1 3,2 6 4,-4 1 1,0 1 1,-1 3 1,2 5-10,-1-1-5,0 0-13,-1 2-5,1 0-7,1-3 0,-1 1-11,1-6-4,2-1-5,-3-2-1,2 0-4,-2-3 5,4-3-10,-3 0 5,1-2 1,2-1-3,-2-3-4,2-2-10,0-3-12,0 0-9,0 0-9,-4-16-2,2 5-7,-2 0-3,-3 0 2,-2-1-4,1 2 0,-4-3 5,-1 4 2,-4 2 2,-2 1 1,0 0 1,-2 4 1,-1 2 1,1 2 2,0 2-2,0 0 3,5 3 5,-2 1-3,3 2 4,3-2-1,0 2 6,6 4-4,1-5 6,5 2-1,3 0-1,2 4 1,3-4 0,3-2-2,2-1 4,1 1-1,3-3 0,0-1 2,2 0-3,-2-5 0,2 2 3,3-2 0,-4-2 1,2 0 3,-1-2 7,-3 3 2,2-4 5,-6 3 1,1 2-4,-2-2-5,-1 2-2,0 0-6,-10 0 4,17 2-1,-8 5 0,0-5 1,-4 6 5,2-1-6,1 4-1,-1-4 0,0 4-2,1-1-17,-2 2-31,3-5-35,-3 3-50,2-1-59,3-1-62,-2-4-135,-1-3-158,0 1 77,1-2-60,2-3-28</inkml:trace>
  <inkml:trace contextRef="#ctx0" brushRef="#br0" timeOffset="162912.18">24515 9731 1584,'9'-17'83,"-2"5"7,-2 2 1,0 3-10,-3 1-7,0 4-6,-2 2 31,0 0 17,4 15 4,-7-1-2,3 5-1,0 3 3,0 7 8,-1 3 2,-1 9-8,0-1-4,0 3-16,2 2-6,-3-2-9,2 1-10,-1-7-2,0 4-8,0-10-4,-1-1-10,3-6-1,-2 0-6,2-6-9,0 0 2,-2-3 0,2-3-6,0-5-9,0-2-18,0-5-5,0 0-2,0 0-16,0 0-8,-2-26 0,-3 11-10,-1-2 14,-2 2-3,-3-3-5,-3 2 3,-4 0 6,0 5-5,-2-3 4,1 5 3,0 4-3,2 0 4,1 5-1,0 0 0,-2 5 3,7 0 6,-2 2-1,2 5 5,5-1-1,2 0 3,2 5-4,6-1 5,-1 0 3,7 4-3,7-1-3,0 0-21,-1-3-41,5 2-50,1-5-63,5 4-63,-4-7-91,1-2-205,2 1 54,-5-5-107,0-2-93</inkml:trace>
  <inkml:trace contextRef="#ctx0" brushRef="#br0" timeOffset="163091.7">25113 10380 1784,'0'0'129,"8"2"10,-8-2-4,10 2 1,-10-2 7,8 0 6,-8 0-9,0 0-14,12 2-13,-12-2-48,6 1-57,-6-1-63,6 6-70,-4-4-69,-2 4-94,0-6-197,-7 7-168,-2-2-150</inkml:trace>
  <inkml:trace contextRef="#ctx0" brushRef="#br0" timeOffset="163460.72">21053 10672 2004,'-28'-4'92,"7"0"6,7 0 2,5-1-4,4 1-8,8-2-6,4 0 0,5 0-5,9 2-5,11 1-3,9-1-5,20 4 3,37 2 1,9 3-3,9 1 2,5 2-8,6 0 1,2 3-2,1 1-9,1-1-6,0 2-2,3 3-5,-5-3-3,-4 0-4,-11-2-9,-8 2-19,-11-4-11,-22-4-13,-16 1-9,-11-2-16,-12 0-21,-5-4-40,-7 0-33,-10 0-36,-5-2-28,-9 0-16,2 2-22,-29-6-78,1 2-93,-13-1-129,-9 3-48</inkml:trace>
  <inkml:trace contextRef="#ctx0" brushRef="#br0" timeOffset="163694.1">21922 10805 1494,'-87'5'4,"14"-1"25,12 0 21,1 0 22,12 0 20,1-3 19,7 2 21,7-1 15,3 0 2,4-1 9,5 1-2,2 0 7,10-2-7,7 3-9,2-3-14,24 5-8,7 1-13,27 1-12,27 5-3,14-2-9,0 7-8,8-5-1,-4 2-7,1-1-9,-5-1-7,-3 1-4,-7-4-2,-9 1-10,-18-3-13,-12 0-20,-9-2-17,-9-1-21,-3-3-46,-5-1-72,-6-1-68,-5-3-81,-4 0-140,-8-1-143,-2-5 89,-5 0-171,-7-2-158</inkml:trace>
  <inkml:trace contextRef="#ctx0" brushRef="#br0" timeOffset="168976.5">22714 7227 624,'0'0'67,"0"0"-27,0 0-4,8 0-8,-8 0 2,0 0-5,0 0-2,0 0-7,0 0 0,0 0 0,-20-7 2,10 5 3,0 2 1,-5-2 6,2 2 1,-4-2 2,-2 2 1,-2 0-1,-3 2 6,-5 0-1,-1 1 8,-8 1 0,-5 4 0,-5 4 3,-7-1 2,-15 8 4,-3 2 0,0 6 2,4-1 6,-2 4-3,5 8-2,5 3 1,2 7-5,3 3-2,6 6 1,3 3-5,5 6 1,6 1-3,4-1-1,5 3-3,6-3 0,1-1-1,7-12-3,6-5 0,0-6-1,7-1 2,0 3-1,7 6-1,3 0-1,4-2 0,19 17 4,5-9-3,10 4-3,9-4-5,7-1 4,6-2-4,8-1-1,5-2-3,2-2 3,5 1 0,4-3 1,1-3-6,0-4 1,1-5-4,6-3 1,-2-4-3,4-5 0,3-5-4,-4-4-1,2-5-1,-2-3-1,-4-5-1,-1-9-2,-2 1 1,-1-10-1,-4-3-2,0-2 0,2-4-2,-3-3 2,2-8-1,-1-2-4,-4-2 2,-6 1-1,1-5 0,-8 1-2,-4-2 2,-5 1-1,-5-2-2,-3 1 0,-4-3-1,-5-1 2,-4-1-1,-4 2-1,-5-6-1,-5 1 0,-7 7-1,-3 2-2,-4 0 3,-1 1-3,-2-5-1,-5-3-1,-2 0-1,-3-3 1,-10-1 1,-7-17-3,-12 2 1,-12 1-2,-9 2 2,-14 0-2,-11 3 0,-7 3-1,-2-4 6,-6 7-6,-2-1 0,-1 3 4,-7 7-3,-13 1 4,-5 6-1,-5 6 0,-5 8-10,-1 4-13,2 9-15,1 7-21,3 6-17,1 8-32,4 7-19,-3 5-20,-1 4-27,7 3-48,6 0-350,9 3-83</inkml:trace>
  <inkml:trace contextRef="#ctx0" brushRef="#br0" timeOffset="201911.11">6873 15162 1011,'0'0'63,"-4"-8"-14,0 6-9,4 2 6,-5-8-3,5 8 17,-4-3-4,4 3 2,-6-4 9,6 4-1,0 0 1,-5-4-2,5 4 4,0 0 4,0 0-6,0 0 0,0 0-2,-2-6-2,2 6-1,0 0 0,0 0-2,0 0-4,0 0-3,0 0-2,0 0-3,0 0-2,0 0-6,0 0-1,0 0-6,0 0-3,0 0 2,0 0 1,13-2-1,-13 2 3,0 0-4,15 2 1,-15-2 0,16 5-3,-4-5-5,0 0 2,5 1-3,4 1 0,0 0 0,7 2 0,2-1 1,0-3-3,5 4-1,0-4 1,11 2-2,-2 0-1,1 4 0,3-6 1,3 0-2,4 4-4,-4-1-1,0-3 0,6 3 2,-6-1-2,6-2-4,-6 2 1,0-2 1,0 3-1,-3-3-1,1 0-1,-3 4-4,3-8 2,0 4 1,-1 4-4,4-4 5,-1 0-2,-3 0 0,3 0 1,-1 0-2,1 0 2,0 0-5,3 0 2,-4 0-1,3 0 0,4 2-1,3-2 2,-3 2-1,0-1 1,-7-1-3,4 3 1,-3-3 0,-1 1 1,1-1 0,0 0-2,-1 4 3,1-4-2,-1 2 1,0-2-3,-1 0 2,6 6-1,-8-6 0,4 0 2,6 4 1,-9-3-1,9 3 0,-6-4-1,4 4-2,5-1 1,-3-3 0,2 4 2,1-4-4,1 3 4,0-3-1,3 0 1,-5 3-1,3-3-1,-1 0 4,-2 0-4,1 0 2,1 0-1,-2 0-2,-6 0 3,7 0 0,-2-3 2,-5 3-1,-1 0-1,0 0-2,-1 0-2,8 0 4,-7 0 0,7 0-2,2-3 2,-1 3-2,-1 0 3,2 3-2,3-3 0,-1 0 2,1 0-3,-1-3 0,3 3-1,-3 0-1,3 0 3,-3-4 0,1 4 0,-1-3-2,1-1 4,0 0 3,-2 3-5,3-2 1,-2 2 0,0-3-2,3 2 2,-1 0 1,2 2 0,0-4-5,22 0 3,-2-1 3,-11 5-4,11-7 3,-10 5 0,-12 0 0,1-1-2,-1 3 1,1-3-1,-3 0 0,-1 3-1,-1-1 2,3 2-5,-5-1 8,0 0-3,3 0-4,1 3 0,1 0 4,0-3 2,5 3 4,25-1 3,-4-2 2,0 5 1,-17-1-3,-6-2 4,-2 1-4,1 1 2,-3 0-2,1 4-2,-5-8 0,2 4 2,-1-1-5,1-1 0,0 2 2,1-1 0,-3 1-7,4-1 4,1 0-1,0-3-1,2 0-2,1 4-1,1-4 5,0 3-2,-1-3 1,0 0-3,-2 0-2,-1 0 5,-3 0-3,1-3-3,3 3 4,-2 0 7,1-2-11,-1 0 4,1 2-2,-1-3 4,1 0-6,-2 3 6,1-4-1,1 4-6,-3-3 3,3-1 0,-3 4-1,2-2 4,-1 0-3,1 2-1,1 0 4,-3 0 4,2 0-1,-1-1-3,-1-2 0,1 3 4,-3 0 5,-6 0 1,7 3 0,-3-3-5,-6 1-1,-1-1 2,-1 2 2,0-2 2,1 2-5,-2 2 2,-2-4-1,1 0-3,-3 0 4,1 3 7,-1-3-9,-10 0 4,4 0 4,-5 0-7,2 0 1,-3 0 3,-3 0-8,-4 0-1,1 0 11,-1 0-11,-2 0 3,1 0-3,-2 0 3,0 0 1,-1 4-1,1-8 7,-4 8 2,4-4 3,-3 0 2,0 0-3,0 0 6,-1 0 10,0-4-9,-3 4 6,-2 0 2,0 0 1,-1 0 4,-2 0-5,2 0-6,-2 0 3,-10 0-3,17 0 1,-9 0-5,-8 0-5,15 0 1,-8 0-3,1 0-2,-8 0-2,10 0 4,-10 0-1,0 0 5,14 0-1,-14 0 3,0 0 4,9-3-3,-9 3-3,0 0 1,9 0-3,-9 0 0,0 0-3,6 3-1,-6-3-2,0 0 1,0 0-3,0 0-1,0 0 0,11 0-3,-11 0 1,0 0 3,0 0 0,0 0 5,0 0 6,0 0 6,9-3 0,-9 3 1,0 0 3,0 0-2,0 0-1,0 0 1,0 0-4,0 0-4,0 0 0,0 0-3,0 0 1,0 0-4,0 0-2,0 0 2,0 0-3,0 0 1,0 0-1,8 0-1,-8 0-3,0 0 1,0 0 0,0 0-4,0 0 3,0 0-3,0 0 0,0 0 0,0 0 0,0 0-2,0 0 0,2-6-1,-2 6-4,0 0-13,0 0-19,0 0-24,0 0-32,0 0-36,0 0-50,0 0-77,0 0-87,-16-6-113,7 1-187,-2 1 76,1-7-348,-5 0-394</inkml:trace>
  <inkml:trace contextRef="#ctx0" brushRef="#br0" timeOffset="205971.07">11161 15109 2374,'2'-7'-99,"-2"7"32,1-7 23,2 5 18,-3 2 20,2-7 18,-2 7 14,2-4 10,-2 4 4,3-6 7,-3 6 5,0 0 7,2-4 8,-2 4 8,0 0 8,3-3 9,-3 3 3,0 0 4,0 0 1,4-4-4,-4 4 5,0 0-1,0 0-2,0 0 3,0 0-10,0 0-2,0 0-10,4-4 0,-4 4-12,0 0-5,0 0-7,0 0-11,0 0-2,0 0-8,0 0-4,0 0-5,-3 17-4,2-9 4,-1 1-5,0 5 1,-3 1 2,2 2-7,1 0 0,0 4-5,-1-4-3,2 3 6,-1 0-1,2-1-11,-2 2-32,2-2-30,-2 2-39,-1-6-58,2 4-67,-1-6-78,2 3-118,-2-3-143,2 0 69,0-3-203,-2 1-191</inkml:trace>
  <inkml:trace contextRef="#ctx0" brushRef="#br0" timeOffset="207131.95">10909 15914 1763,'2'-6'-70,"-2"6"22,0 0 20,2-3 21,-2 3 12,0 0 14,0 0 17,5-4 14,-5 4 4,0 0 6,0 0 2,0-6 5,0 6 4,0 0 5,0 0 1,0 0 0,0-8 1,0 8 0,0 0-1,0 0 1,0 0-3,0 0 0,0 0 0,0 0-5,0 0-9,0 0-4,0 0-6,0 0-4,0 0-10,0 0-2,0 0 2,-9 14 2,7-4-8,-2 1 0,-1-1-2,3 0-2,-2 4-4,2-1 2,-2 2 1,1-4-2,2 6-4,-1-8-3,0 2 1,0-2-3,-1 3-1,3-7-1,-1 3-2,-1 1 1,2-2-3,-4-2 7,4 1 4,-2 2 7,2-8-11,0 0-3,0 0 3,0 0-4,0 0-1,0 0-2,0 0-1,8-26-4,-7 12 1,2-2 0,-1 0-4,0-1 3,1-3-2,0 1 1,1 2 0,-2-5 0,0 6 1,2 1-4,-1-1 5,-1 6-5,0-1 7,0 0 1,2 1-9,-2 5 1,1-2 1,-3-3-3,2 3-5,0 2 3,-2 5-4,3-3 6,-3 3 0,0 0 5,14 15-7,-10-5 8,2-1 2,2 2 4,0 2-1,0 0 3,2 3-3,-2-3 3,6 4 2,-4 0-3,3 1 0,-3-5 10,-1 1-4,2-1-1,-1-1 3,-4 1 4,2 0-3,2-6 0,-2 4 1,-3-4 0,0 3 11,1-3 3,-1-3 10,-1 2 8,0-3 9,-4-3-3,7 4-8,-3 0-7,-4-4-2,0 0-6,9-8-5,-7 2-1,0-1 1,0 0-8,-2-5-4,1-2 2,-2 5-3,1-4-5,0 0 0,0-1 1,0-3-3,-2 5-2,2-1 0,0-1 0,-2 1 1,0 6-5,2-4 1,-3 1-1,3 4-1,0-2 0,0 0-2,0-1-1,0 5-11,-1-1-5,1-1-9,0 6-8,0-10-7,0 10-12,-3-5-14,3 5-16,0-7-16,0 7-22,0 0-26,0-7-35,0 7-29,0 0-27,0 0-27,0 0-41,0 0-114,0 0-76,0 0-185,0 0-174</inkml:trace>
  <inkml:trace contextRef="#ctx0" brushRef="#br0" timeOffset="209921.03">11470 16169 1633,'0'-7'-5,"2"1"24,-4 0 16,2 1 18,0-1 22,0 6 19,-2-10 11,2 10 2,-3-6-2,3 6-4,-1-7-3,1 7-6,0 0-8,-2-5-8,2 5-9,0 0-6,0 0-5,0 0 8,0 0 11,-16 12-9,4 1-4,2-1 2,-7 2-2,0 6 9,-2 2-12,-5 6-3,-3-1-1,-3 7-9,0-5-4,1 3-4,-1-3-1,0-1-2,8-5-6,0 2-11,3-5-28,3-4-30,0 0-30,4-3-35,0-2-37,0-1-30,5-1-30,4-1-37,1-6-67,2 2-111,0-4-36,0 0-84,0 0-41</inkml:trace>
  <inkml:trace contextRef="#ctx0" brushRef="#br0" timeOffset="210442.27">11320 16638 1509,'0'0'40,"2"6"20,-2-6 3,0 0 13,0 0 11,0 0 1,0 0 2,0 0-5,0 0-4,0 0-9,0 0-6,0 0-7,0 0-1,-8-17-5,8 17-5,4-14-1,0 6 0,1 1-1,-1 2 7,2-4-3,-2 2 1,2 1-1,2 3-4,-2-3-5,0 2-4,0 0-2,2 4 1,-8 0 3,14 4 1,-6 0 2,-2 3-4,-2 3 5,3 1-5,-5 4 0,-2 3-7,0-5-3,-2 2-1,0 7-4,-7-4 2,1 3-1,-5-4-3,0 2-7,-3 0 4,0-1-5,0-1 4,-1-2-8,-1-2 5,0 1-3,2-6 0,2-3 1,1 3-6,-2-7 2,3 3 1,1-4-4,11 0 2,-17-5 4,10-3-11,2 3 0,2-3 7,1 1-4,0 0-1,4 0-2,-2 1-1,4 0-1,0-1 1,3 5 0,3-4 5,-1 3-2,4 1 4,1 2 0,1 0 0,4 0 1,1 0-5,-2 2 6,4 1-4,-1-3-4,3 2 3,-4 2-16,4-4-27,-3 0-29,3 2-42,-7-2-46,8-2-52,-6-2-92,-1 2-147,0-3-44,-2-4-158,-1 4-147</inkml:trace>
  <inkml:trace contextRef="#ctx0" brushRef="#br0" timeOffset="210679.84">11794 16084 1720,'-4'-4'61,"1"-1"37,2-2 4,1 7-6,0-7-6,0 7-6,6-8-2,3 4-10,2 2-8,5 0-4,3-2-6,2 3-4,1-1-9,-1 2-29,3 0-38,-2-4-54,2 4-68,-3 0-72,1 0-145,-4-2-263,-3 2-127</inkml:trace>
  <inkml:trace contextRef="#ctx0" brushRef="#br0" timeOffset="210914.5">12355 15853 1794,'3'-11'117,"-3"2"31,0 2 7,1 0 7,-1 1-11,3 1-9,-3 5-17,2-8-11,-2 8 1,0 0 9,7 19-10,-5-9-12,0 6-8,1 5-10,0 0-7,4 6-6,-3-1-38,-2 0-53,-2 0-52,2 1-62,-2 1-79,-2 0-83,2-2-170,-5 1-23,-1-3 45,-2 3-96,1-2-44</inkml:trace>
  <inkml:trace contextRef="#ctx0" brushRef="#br0" timeOffset="212300.23">6885 15112 1395,'0'-5'-49,"0"5"21,0 0 16,2-7 15,-2 7 8,0 0 12,0-5 6,0 5 3,0 0 9,0 0 8,0 0 8,0 0 8,2-6 4,-2 6 6,0 0 2,0 0-6,0 0-8,-2-7-5,0 3-3,2 4-2,-2-8-5,2 8 3,-2-8-3,0 3-7,-2-1-2,2 1-2,2 0-1,-2-2-3,0 1 8,0 0 0,0 1-6,2-3 2,-2 3-4,2 1 10,-3-5 7,3 4 3,0 5-9,0-11 2,0 5 4,-3 2 1,3-2 1,0 6-3,0-7 1,0 7-9,0-7-3,0 7-5,0 0-7,3-7 0,-3 7-6,0 0-5,0 0 0,3-2-4,-3 2-3,0 0 1,4 18-1,-2-7-1,2 4 6,-2 7-2,2 4 1,-2 0 4,2 6-5,-4-2 4,4 6 1,0-1-1,-2 1-2,0-4-15,0-1-17,-2-1-23,2 1-34,-4-5-40,2 1-36,2-1-46,-2-3-52,0-4-126,2 0-97,-2 2-146,0-6-118</inkml:trace>
  <inkml:trace contextRef="#ctx0" brushRef="#br0" timeOffset="212978.95">6911 16097 1728,'-4'-7'3,"2"-1"12,0 1 11,-2-2 14,2 1 8,0 3 6,-4-3 10,4 1 11,-2 1 4,2-1 1,-2 1 3,2-1-1,-2 7-6,0-9-5,0 6-3,-2-2-6,3 0-4,-4 5-5,3-6-7,4 6-4,-17 3-4,8 0-6,2 2-3,-7 0 0,4 7-4,-2-5 0,1 6 0,2 2-3,-3 4 3,3-1-1,1 0 0,2 1-1,4-1 0,-1 1 4,6 0-1,-1 2 3,4 0-2,4 0 3,-1-2 13,3-2-4,6 0 7,-2-3 6,6-5 4,-1 2 0,-2-9-1,2 4 0,3-6-7,-4-4 4,6 0 4,-3-7-5,-1 2-4,-3-5-5,2-7-7,-2 1 7,-8-7-12,3 0 3,-8-2-8,-1-1 0,-5-1-7,-2 3-3,-4-5-2,-6 5-2,-3 1-4,1 6 0,-5 6-5,0 1-1,-5 6-29,3 3-24,-2 5-34,2 0-42,-3 5-49,1 5-47,4 2-48,-2 1-86,1 2-149,6-1 5,2 0-166,1 6-164</inkml:trace>
  <inkml:trace contextRef="#ctx0" brushRef="#br0" timeOffset="-214575.96">13954 14986 1724,'-2'-7'-63,"2"7"23,-2-8 17,0 4 23,2 4 25,-4-5 23,4 5 15,-2-8 9,2 8 9,0 0 5,0-6 4,0 6 5,0 0-2,0-3 0,0 3 4,0 0-6,0 0 0,0 0-5,0 0-6,0 0-9,0-9-10,0 9-4,0 0-10,0 0-3,0 0-6,0 0 6,0 0-2,-11 20 0,9-11 2,-4 5 3,2 0 6,2 6 2,-5 3 0,2 2 1,3 3-7,-2 0-2,-1 3-2,4 5-3,-3 3-3,0-3-3,0 1-41,2 4-51,-5-7-64,-1 2-89,1-2-91,1 3-227,-5-3 14,1 1 66,-3 0-106,2-6-56</inkml:trace>
  <inkml:trace contextRef="#ctx0" brushRef="#br0" timeOffset="-211905.57">13768 16145 1435,'0'-9'-19,"2"9"27,-2 0 5,2-8 17,-2 8 15,2-7 12,-2 2 16,0 5 9,2-5 1,-2 5-6,0 0 0,2-7-5,-2 7-5,0 0-8,0-3-6,0 3-5,0 0-7,0 0 8,0 0 10,0 0 0,4 18 2,-4-9 0,0 2 3,0 0-4,-2 1 0,2 0-1,0 1-3,0 0-3,-2-2-5,2 3-3,0-7-7,-2 6-2,2-4-2,0-2-3,0 1 0,-2-3-4,2 1 1,0 1 10,0-1-2,0-6-8,0 0-3,0 0 0,0 0-7,0 0 1,0 0-1,6-13-5,-4 2-1,4 1-1,-2-4 2,0 1-3,0-2 0,2-2-2,0 1 0,-1 1-3,-1 2 13,3 0 6,-1-2 8,0 3 16,-1 0 13,-1 5-4,-2 0-1,2-1-8,-2 1-6,2 0-3,-2 2-14,2 0-5,-4 5-2,10 0 8,-10 0 4,14 5 1,-6 0-4,3 3-1,2 3 2,-3-3 3,2 1 3,-2 3-3,5 0 0,-3-4-5,-2 4 0,1-2-6,0 1-2,-1-3 2,-1-3-7,-1 4 9,-2-4-4,2-1 0,-2 2-2,2-1 10,-4 1 8,0-6 4,-4 0-4,11 0-4,-11 0-6,11-6 1,-7 1-3,0-1-2,-2-3-4,2 0-1,1-4-1,-5 0-4,2-4 1,-2-1-1,2 1 0,-2 0 8,0 5-11,0-5-2,0 4-1,2 2-1,-2 2 1,-2-4-12,2 4-21,0 4-25,0-3-37,0 2-34,0-1-35,0 7-23,0-6-36,0 6-31,0 0-29,0 0-27,0 0-71,0 0-87,0 0-33,0 0-141,2 19-135</inkml:trace>
  <inkml:trace contextRef="#ctx0" brushRef="#br0" timeOffset="-211559.7">14352 16075 1664,'18'0'-3,"-10"0"39,-8 0 23,13 0 25,-13 0 18,8 0 13,-8 0 8,11 0-5,-11 0-4,0 0-14,6 0-11,-4 5 7,-4 2 19,-2-1 4,-2 5-15,-3 1-1,-4 8-8,-1 0 5,-8 6 2,-3 3 2,-3 5-1,-2 2-6,-5 14-12,-5 2-4,0-2-7,1-1-9,1 2-4,0-5-9,4-2-4,5-9-2,1-6-6,3 3-1,3-8-3,2 0-6,4-2-12,2-7-22,-1 4-29,4-5-22,2-6-28,1 4-35,4-4-49,2-7-45,2 3-47,0-4-46,0 0-106,19-9-94,-8 5 28,3 1-130,3-2-107</inkml:trace>
  <inkml:trace contextRef="#ctx0" brushRef="#br0" timeOffset="-210999.61">14236 16777 1701,'0'0'27,"0"-5"22,0 5 22,0-5 12,0 5 18,-2-5 6,2 5-1,-2-8-4,2 8-2,0-6-7,2 1 1,0-1-4,1 2-2,1-3-6,-2 0-6,4 0-2,-1 1-5,2-1 4,3 1-13,0-1 5,0 1-7,1 0 5,0 5-7,-1-3-1,3 1-3,-3 2-8,2 2 7,-2 6 3,0-2-2,1 3 5,-3 1-4,-3 2 1,-1 4-1,-2 1-1,0 1-4,-4 1-3,-4 3-6,-90 174-1003,77-174 1112,3-6-223,-2 3 80,4-9 214,-1 2-488,5-7 554,-1 4-586,4-3 339,-3 0-63,1-3 57,-2-2-54,11 0 11,-12-12 36,10 4-58,-2-1 39,4-3-41,0 3 101,4-3-141,-2-1 136,-2 4-69,6-3-61,0 3 56,5-4 4,-4 6 7,5-3 14,-1 2-30,3 4 43,-1-2-49,0 6 38,4-6-17,3 6 32,2 0-51,0 0-27,0 2 114,0 2-93,1-2 71,1 4-71,-4-4 38,2 1 4,-6-1 185,4 4-125,-3-6 5,-6 0 22,6 2-7,-5-2-27,-1 0-44,6-2 28,-7-1-10,4-2-24,-3 0-27,3-3 11</inkml:trace>
  <inkml:trace contextRef="#ctx0" brushRef="#br0" timeOffset="-210828.43">14787 16588 5265,'-7'-5'7,"1"6"-41,2-1 36,0 4 6,0-8-26,0 3-22,1 1-40,-2-4-1,3 4-61,2 0-31,0 0-78,0 0-43,0 0-95,-22-8-186,22 8 19,-13 0 50,13 0-223,-9-2-221</inkml:trace>
  <inkml:trace contextRef="#ctx0" brushRef="#br0" timeOffset="-208251.83">17666 15095 1927,'10'-13'-81,"-4"1"20,0 3 14,0-1 21,0 3 17,-1-1 9,0 2 17,1-2 6,-3 3 13,2-1 10,-1 3 2,-2-3 4,1 4 1,-3 2 1,4-9-1,-1 6 0,-3 3-1,3-5 3,-1 1 4,-2 4 6,0 0 3,4-6 3,-4 6 5,2-4 0,-2 4 0,0 0 4,0 0 1,2-4-4,-2 4-3,0 0-5,2-6-4,-2 6 6,0 0-8,0 0-8,2-5-5,-2 5-7,0 0-8,0 0-4,0 0-6,0 0-4,0 0-1,0 19 0,-2-6-5,2 1 0,-2 6 3,2 6-1,-2 4 4,0-2-6,2 5 2,-2 5 2,2 0-5,-2 4-42,-3-6-41,0 2-52,-6 1-61,3-2-62,-9 7-97,0-6-182,-3 4 43,2-6-125,-4 1-105</inkml:trace>
  <inkml:trace contextRef="#ctx0" brushRef="#br0" timeOffset="-207611.39">17551 16012 1733,'0'0'66,"0"0"14,0 0 8,-2 7 6,2-7 5,0 0 4,2 6 14,-4-2 1,2 5 2,-3-2 1,-1 6-2,2-5-6,-3 6 0,1 1-13,2 1-7,-2 1-5,0-2 3,0 4-12,-1-4 4,1-1-9,0 3 5,2-5-5,-2 3-6,2-5-4,-1 4-4,1-7-1,0 1 5,0-1 1,-1-1 1,1 0-7,0-1-5,2-5-7,0 0-2,0 0-7,0 0 0,0 0-9,11-17-3,-9 8-2,3 0-4,1-2-2,0-6-3,1-1-1,1-1 0,2 0 2,-1 3-5,0 1-1,-1-2-4,0 5 3,-2-3-2,4 4 7,-4 0 2,-2 4-3,2-2-3,-2 1-6,1 3-5,-1-1-2,1 4 1,-5 2 4,16 8 1,-7-3 5,1 3 5,-2 2 4,4 4-2,-2-3 5,2 7-1,-1-1 1,1-1-1,2 1 7,0 1-1,-1-1-4,0-2 1,-3-2-2,1 0-2,0-3 1,-6 1 4,2-5 6,2 2 5,-3-2-3,2-6-3,1 0 0,-9 0-6,17-5-3,-9 0-2,1 1-4,-2-7 0,1 2 0,0-6-2,1-2-3,-3 3-1,0-1-4,0-7-9,1 5-7,-2 1-11,1 1-7,-4 2-11,4-2-17,-2 6-33,0 0-37,3 0-51,-5 1-59,0 3-69,1-1-45,-3 0-106,2 5-132,-2 1 43,0 0-253,0 0-288</inkml:trace>
  <inkml:trace contextRef="#ctx0" brushRef="#br0" timeOffset="-207417.67">18232 16158 2246,'0'0'79,"8"0"39,-8 0 27,0 0 4,14-2 18,-10-2 4,-4 4-7,13-4-15,-2 4-16,1-3-15,1 1-10,1 2-12,2-4-11,-2 1-30,3 3-52,0 0-44,0 0-57,-5 0-70,4 0-72,-4 0-80,0 0-178,-1-5-22,0 2 74,-5 3-117,3-7-65</inkml:trace>
  <inkml:trace contextRef="#ctx0" brushRef="#br0" timeOffset="-207196.56">18641 15895 1670,'5'-11'120,"-3"4"45,0-2 15,0 7 25,-1-3-2,2-1 5,-3 6-21,4-2-20,-4 2-4,0 0 26,6 17 5,-4 0-4,1-1-8,-1 10-8,-2 1-13,0 1-12,0 7-13,-2 4-10,2 4 9,-3 4-66,-2 3-64,0 4-82,-1-6-85,-10 2-112,2-2-124,-3-1-249,-13 9 55,2-12 85,8-6-283,-6-4-277</inkml:trace>
  <inkml:trace contextRef="#ctx0" brushRef="#br0" timeOffset="-204549.25">7506 5688 1917,'7'-6'-149,"-3"1"25,2-3 18,-2 2 20,1 1 12,-1-2 15,0 2 11,-2 0 14,0-2 14,0 2 1,0-1 7,0 0 0,0 3 5,-2-3 10,0 6 0,5-9 4,-5 5 2,0 4 2,2-7 4,-2 3 0,0 4 3,3-6 3,-3 6 2,0-7 3,0 7 7,2-7-9,-2 7 0,-2-7 7,2 7 1,2-6 0,-2 6-1,0-8 3,0 5 7,0 3-3,-2-8-2,2 8-6,0-9-2,0 4-4,-3 0-1,3 5-3,0-10 0,-2 5 0,0 1 0,2 4 2,-3-10-5,3 5 1,-2-2 6,2 2 3,0 5-3,-4-7-5,4 7 2,-2-8-3,2 4-2,0 4-1,-2-6 0,2 6-3,-2-6-2,2 6 0,-2-5-4,2 5-4,0 0 4,-4-4-6,4 4 0,0 0-1,0 0-2,0 0 3,-13 15-1,7-5 2,-1 3-2,3 1-1,-3 1 0,-1 4 5,-1 1-2,4 1-3,-5 3 5,2-2-4,0 3 4,-1-1-6,3 0 5,-2-2-1,1 2-2,-2-4 7,3 1-3,0-3-3,0-1 2,2-2 0,0-2 1,0 1-3,-2-3 3,4-2 2,-1-1 10,0 1 16,1-2 11,0-2 19,-1 0 12,2 2 7,1-7-10,0 0-8,0 0-6,0 0-8,0 0 1,8-27-9,-6 13-5,2-4-3,4-5-8,-2-2 3,-3-1-9,6-7 2,-1 0-7,-1 5-2,-1-1-1,1 3 0,-4 1-3,4 2-1,-4 4 3,1 2-3,0 1 0,0 1-2,-2 2 1,0 2-1,0-1-4,0 2 0,0 1-2,0 1 0,0 1-4,1 1 1,-1 1-1,-2 5 2,3-4 0,-3 4 1,0 0-1,12 17 1,-6-8 1,3 6 1,1 3 1,5 1 0,0 3 0,4 0-2,2 0 4,5 4-2,-3-4 1,3 1 0,-2 0-1,2-2 1,-3-1 1,3-3-1,-7-1 3,-1-1-2,0-4 2,-6 2-2,4-5 2,-6 2 3,0-2 1,0-2 7,-2-1 10,0-1-2,-2-2-2,1-2-2,-7 0-1,10-8-2,-5 1-2,-1-3-4,0-3-1,-2-2-2,0-4-1,1-2 1,-3-1 0,-3-6-2,1-3-4,0 3 1,0-2-1,0-1 1,-2 2-2,2 3 0,-3-1 0,2 6 1,2 2-6,-1 1-6,0 0-10,0 3-11,-1 0-19,1 2-21,2 3-26,-2 0-29,2 2-27,2 1-8,3 1-15,-1 1-19,-1 1-37,5-1-414,-8 5-143</inkml:trace>
  <inkml:trace contextRef="#ctx0" brushRef="#br0" timeOffset="-204243.89">8260 5551 1628,'-9'0'-99,"9"0"17,0 0 10,0 0 15,-8 2 8,8-2 13,0 0 6,0 0 10,0 0 4,-8 1 3,8-1 4,0 0 8,0 0 3,0 0 6,0 0-4,0 0 5,0 0-3,0 0 0,0 0-1,0 0-17,17-9-17,-9 7-32,-1 1-42,1-3-70,-1-1-102,1 2 208</inkml:trace>
  <inkml:trace contextRef="#ctx0" brushRef="#br0" timeOffset="-197427.57">12739 14991 692,'0'0'118,"0"0"-7,0 0-19,0 0 5,0 0-6,4-5 8,-4 5-12,0 0-1,0 0 3,0 0 4,0 0-1,0 0 0,0 0-3,0 0-3,0 0-7,0 0-2,0 0-1,0 0-4,0 0-2,0 0-1,0 0 1,0 0-1,0 0-2,0 0-2,0 0 0,0 0 2,0 0-17,0 0 0,0 0-1,0 0-8,0 0-1,0 0-2,0 0 4,0 0 0,0 0 0,0 0-1,0 0-9,0 0-3,0 0 3,0 0 0,0 0 2,-14 16-4,10-9 0,-2 4 1,2 3 3,-2-1-2,2 5 3,-2-1-2,0 3-6,-1 2 2,3-2-5,-3 1-3,1-3 0,2-1-1,-1-1-4,3 1 2,-2 0-8,0-2 3,2-4-3,-4 1 3,4-4 0,0 3 4,0-2-11,2-5 1,-3-1 1,3-3-2,0 0-1,0 0 2,0 0-2,0 0 3,7-16-6,-5 5-10,2 1 6,0-4-2,0-1-7,2-2 1,-1 0 3,-1-2 0,0 2 0,-2 0-2,3-1 8,-1 3-6,-2 2 1,1-2 5,1 3-8,-2 4 4,0-3-6,0 3 5,-1 3-6,-1 1 0,0 4 3,0 0 2,0 0 7,0 0-12,-12 11 7,8-3 3,2 1-3,-3 2 2,3 1-1,-3 1 4,4 3 0,-3-3-4,-1 3 3,3-3 4,0-2-4,0 0 2,0 0 1,0-1 1,2-3-2,-2 1-20,2-2-18,-2 2-19,0-2-30,-2-2-46,4-4-49,-4 5-54,4-5-66,-8-2-133,8 2-42,0 0-153,-10-9-128</inkml:trace>
  <inkml:trace contextRef="#ctx0" brushRef="#br0" timeOffset="-196800.79">12806 14887 1700,'2'-7'-8,"-2"-1"26,2 1 20,2 0 13,-4 0 15,0 1 13,0-1 1,-4-1-7,2 3-4,0-3-2,-2 3-2,-2 0-4,-2-1 0,-1 2 3,-1 1 0,-3 3 1,0 0 0,-1 0-1,-2 3 4,-2 4-7,-2 1 3,-1 3-6,-3 0 6,0 4 3,-2 4-2,1 3-9,-3 0-5,2 2 1,1-2-3,2 3-7,-1 1 3,3 1 2,2 2 1,1-1-3,0 3 2,4-1 5,4 3-6,-2-4 7,6 2-2,0-4 1,4 2 1,2-3-1,4 3-7,0-3-1,3-1 0,4 0 0,1-4-2,2-1-2,2 0 2,2-3 2,3-3 0,3-3-7,1-1-1,1-5-4,2 1-2,1-5 0,1-2-6,0 1 0,-2-8-2,2 1-2,3-6 1,-1-1-3,-3-5-3,-3-3 1,2-6-6,-2-7-4,-2 2 3,-5-2-1,-5-1-4,-5 2 0,0-2-4,-7-1 0,0 1-3,-4-2-1,-4 2 3,-6-1-1,0 3 2,-5 2-6,-4-4 5,-2 4-3,-1 9-2,-3-4-2,-3 8-8,-2 2-10,-2 4-18,-1 1-19,-1 7-17,1 1-15,3 5-23,-2 2-33,-3 5-44,2 1-49,5 2-54,-1 2-143,4 0-107,3 1 82,6 0-203,1 1-163</inkml:trace>
  <inkml:trace contextRef="#ctx0" brushRef="#br0" timeOffset="-194619.42">12915 13647 1461,'-4'-6'1,"0"3"12,0-1 6,4 4-1,-6-8-2,2 4-4,2 1-4,2 3 1,-6-5-14,6 5-12,-4-2-4,4 2-10,0 0-2,-8-3-9,8 3 0,0 0-2,0 0-12,-7-4-15,7 4-23,0 0-55,0 0-175,-6-4 160</inkml:trace>
  <inkml:trace contextRef="#ctx0" brushRef="#br0" timeOffset="-193813.7">12329 13821 1018,'-6'-4'84,"6"4"14,-2-9 10,2 9 8,-3-3 2,3 3-5,0 0-11,0 0-12,0 0-1,0 0 8,-5 14-3,3-5 1,-2 6-6,2 0 0,0 5-2,0-1-6,0 1-4,2 4-8,-5-4-6,3 1-6,0 1-7,0-1-3,0-4-2,2 0-7,-2 0-4,2-5-2,-2-2 4,-2 2-6,4-2 1,0-1 8,-1-4 1,1 0-5,0-5-1,0 0-5,0 0 1,0 0-5,0 0-4,1-17-7,-1 7 4,4-4-6,-2-3 3,2 0-4,-2-4-2,2-1 1,-1 1-3,1 0 2,-2 1-1,2 2-4,-3-1 3,2 1 7,-1 5 1,0 0-6,1 1-2,0 2-3,-3 1-3,2 3 1,4 1-1,-4 3-2,-2 2 3,0 0-1,14 9 1,-8 2 2,1-1 2,1 2 0,3 3-3,-3 0 2,3 1 3,-1-1-1,2 0 0,-4-4-2,0 3 2,0-4-1,-1 1 5,-1-4 1,1 1 17,-3-3 1,2-2-3,-6-3-1,15-5 0,-9 0-7,0-5-7,4 1 5,-4-4-3,-2-5-3,2 1 0,-2-1 2,0-2-9,-2-4 2,0 3 2,1-3 0,-3 4 0,0 1 0,0 0-6,0 2-4,0 1 4,-3 3-10,3 1-24,0 5-23,-4 1-27,0 2-45,0 1-52,0 3-56,4 0-51,0 0-138,-12 5-78,7-1 51,0 0-92,3 1-46</inkml:trace>
  <inkml:trace contextRef="#ctx0" brushRef="#br0" timeOffset="-193628.67">12600 13788 1634,'14'-2'77,"-9"0"4,4-2 4,3 0 3,-2 1 0,5-3-8,0 3-11,2-3-4,-1 2-7,4-3-12,-4 5-26,4-3-30,-3 0-37,-1 0-50,2 2-53,-4-3-133,-1-1-331,0-1-112</inkml:trace>
  <inkml:trace contextRef="#ctx0" brushRef="#br0" timeOffset="-193421.77">12947 13481 1724,'0'-5'86,"2"-1"23,-2 6 2,2-8-2,-2 5-3,0 3-10,2-6-9,-2 6-13,0 0-1,0 0 5,0 0-1,0 19-2,2-8-6,-2 2 1,0 3-3,2 1-13,-2 2-3,2 1-1,0 4-3,1 3-6,-1 0-21,0-1-36,0 4-49,-1-2-62,-1 4-62,-1-6-74,-1 3-164,0-7-34,-3 3-126,-1-2-88</inkml:trace>
  <inkml:trace contextRef="#ctx0" brushRef="#br0" timeOffset="-193150.12">12327 14179 1678,'-14'-2'65,"4"0"30,1 2 19,9 0 14,-10-4 6,10 4-1,-7-2-12,7 2-13,0 0-10,7-10-11,3 5-9,3 0-4,7-4-8,1 0-2,14-2-6,1-1-4,9-3-2,4 1-10,1 1-6,1 2 0,-2-2-9,-7 4-32,-7-3-44,0 4-50,-6 0-64,1 1-58,-6 3-96,-5-3-161,-7 7 35,-1 0-92,-4 0-39</inkml:trace>
  <inkml:trace contextRef="#ctx0" brushRef="#br0" timeOffset="-192767.98">12608 14249 1511,'-11'4'79,"2"-2"22,3-2 18,-2 2 16,8-2 12,-11 0-14,11 0-12,0 0-14,-4-8-13,4 8-11,11-9-7,-3 3-11,2 1-3,6 1-5,-2-2-8,4-1-7,-2 4-4,1-2-4,-4 2-4,0-1-5,-3 2-5,0 2 1,2 2-3,-4 1 5,-4 1-6,0 4-2,-4-1 0,0 0-1,-6 5 0,-2 1-3,-2-2 1,-2 4-1,0 1-4,-1-1 4,-2 2 5,2-2 3,1 1-3,-2-3 4,5-2-7,0 0-1,3-1 1,-1 0 1,3-2 20,2 1 25,4-1 7,2-3-1,5 0-5,3-2-6,6-1-10,2-2 2,4 0-11,6-2 0,3-1-2,3-4-20,3 4-22,-4-5-46,-1 0-67,-4 1-79,0-5-101,-7 2-234,-4-1 24,-4-2 67,-8 2-168,0-2-112</inkml:trace>
  <inkml:trace contextRef="#ctx0" brushRef="#br0" timeOffset="-192408.08">12050 13571 1768,'-10'-3'78,"10"3"14,-8-2 5,8 2 1,0 0-6,0 0-8,-13 2-9,8 3-2,-3 1 5,-2 5 1,-5 2-2,0 5-8,-4 2 4,0 7 1,0 9 2,-3 0-7,1 8-6,2 2-2,-4 17-10,5-8-1,8-7-6,1 3-2,6 0-4,3-5-1,6 4-1,5-1-1,5-3-5,5-5-5,16 13-20,-1-16-22,-2-9-29,4-4-43,5-6-56,3-5-66,-6-3-95,5-6-166,4-5 7,-1 0-154,5-9-116</inkml:trace>
  <inkml:trace contextRef="#ctx0" brushRef="#br0" timeOffset="-192022.93">13164 13130 1691,'-4'-11'-10,"0"4"35,2 1 29,0 3 28,0-3 21,2 6 11,-2-8 6,0 3-1,2 5-9,0-5-10,0 5-10,0 0-13,-3-6-7,3 6-5,0 0-3,0 0 7,28 14 2,-15-2-1,3 5-1,8 7 1,1 9 8,1 2 4,8 18 1,-1 2-1,-1 4-3,-3 1-5,0 8-2,-10-3-10,-9-4 2,-8-8-6,-10 2-5,-14 16-23,-13-1-45,-12-5-54,-15-4-74,-3 1-104,-11-8-156,1-5-171,0-1 85,0-7-225,3-2-206</inkml:trace>
  <inkml:trace contextRef="#ctx0" brushRef="#br0" timeOffset="-190643.58">12695 15213 1920,'-9'-13'-23,"9"13"16,0 0 15,-4-4 15,4 4 14,0 0 6,0 0 1,0 0 2,0 0-2,2-8 4,-2 8 2,4-4 5,-4 4 2,9-1 2,-9 1 2,0 0-4,12-2-4,-8 0-1,-4 2-4,12 0-2,-12 0-4,0 0-6,10 2 1,-10-2 0,5 2 0,0 2 9,-3 1-1,-2-5 1,4 8 2,-6-4 1,2-4 0,0 9-6,-4-2 3,-1-1-7,0 1-6,-1-2-1,-4 1-3,4 0 2,-2-1-5,-2-3-5,1 2 2,0-3-3,1 2-1,-1-3 2,9 0-6,-14-6-1,8 2-3,-1 0-2,2-3-5,5-1 2,0 0-2,0 0 6,2 1-5,1-5-4,4 3 2,-3 1 1,4-1-2,0 2-2,2-2 1,0 4 2,-1-1-5,2 2 4,-2 1-5,1 0 4,1 2-3,-2-1 0,-9 2 3,17 2 4,-11-1-2,1 5 5,-3-4 7,0 4 5,-2 0 3,-4 1-10,-2-2 5,0 0-2,-1-1 2,-3 1-5,-1-2 5,2 2-10,-3-5 7,-1 0-5,2 0 0,9 0-6,-17-4 5,6-1-4,2 1-9,3-3-19,-3 0-34,3 0-51,2-5-61,4 3-84,2-4-153,2 1-131,-2 0 80,2 3-183,3-4-136</inkml:trace>
  <inkml:trace contextRef="#ctx0" brushRef="#br0" timeOffset="-188675.07">6939 15518 1659,'0'0'-56,"0"0"16,12 2 6,-12-2 5,0 0 11,0 0 9,5 1 5,-5-1 2,0 0-1,0 0 5,0 0-2,0 0 13,0 0 2,0 0 12,4 5 9,-4-5 9,0 0 3,0 0 5,0 0 2,0 0 3,0 0-1,0 0-1,0 0 1,0 0-2,0 0-6,0 0-2,0 0-7,0 0-2,0 0-6,0 0-2,0 0-3,0 0-3,0 0-1,6 3-2,-6-3-3,0 0-3,0 0 0,0 0-1,0 0-3,0 0-7,0 0-18,0 0-16,0 0-17,0 0-20,0 0-28,6 0-35,-6 0-32,0 0-82,9 4-321,-4 0-66</inkml:trace>
  <inkml:trace contextRef="#ctx0" brushRef="#br0" timeOffset="-188060.48">6841 16619 1483,'-6'4'-12,"6"-4"30,0 0 10,0 0 3,0 0 4,0 0 5,-7 1-1,7-1 4,0 0-6,0 0-2,0 0-2,-2 6-6,2-6-2,0 0 1,0 0 6,0 0-1,0 0 0,0 0-2,0 0 1,0 0-3,0 0-4,0 0 3,0 0-6,0 0-1,0 0-11,0 0-21,0 0-29,0 0-36,0 0-37,9 6-48,-9-6-104,0 0-239,8 2-10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0:47:28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2163 1583 754,'0'0'381,"0"0"-142,0 0-76,-11 1-41,11-1-17,0 0-11,0 0-5,0 0-12,-8 0-9,8 0-6,0 0-4,0 0-5,0 0-7,0 0-4,0 0 0,0 0-6,-5 4 1,5-4-6,0 0 17,0 0 13,0 0 3,37-7 1,-16 3 0,3-2-5,3 1-4,7-3-10,2-2-2,-2 0-4,2-1-4,-3 2-6,-1 0 0,-5 1-5,1 1-1,-6-2-2,-2 1-1,-2 3-4,-3 1 3,-1-1 0,2 1-6,-6 0 0,0 0-1,-3 2-3,1 2-2,-8 0-2,0 0 2,0 15-7,-9-2 3,-1 9-3,-4 5 1,-8 9 4,-1 3-3,-9 14-2,-4 3 1,-2-1 1,1-1 1,-1 1-1,1-3-1,5-10 0,4-5 1,3-4 2,-3-3-4,8-3 5,0-2 3,1-2-6,5-6 2,0-2-4,1-2 4,3 0 3,2-4 1,-1 0 13,1-1-2,2-5-3,1-3-1,5 0-3,0 0 2,0 0-9,-6-11 5,6 2-3,4 0-4,0 1-2,0-1 1,5-4 4,-3 4-6,3-1-2,0 1-1,1-1-2,2 5 0,2-3 4,-2 2-7,3 2 5,2 3-2,-2-2 2,1 3 0,4 0-1,-1 0 2,-2 4-2,2-2 3,-1 0 1,0 0-3,1 2 0,0-1 2,-2 0 3,-1-1-5,2 0 5,-6-1-3,3 1-1,-2 0 2,0-2-24,-1 3-30,-1-3-36,0 0-50,1 0-60,-1-3-47,-3-1-122,3 1-131,-3-2-164,1 2-160</inkml:trace>
  <inkml:trace contextRef="#ctx0" brushRef="#br0" timeOffset="209.35">2881 1949 1833,'-2'-8'39,"2"8"23,-2-6 18,2 6 10,-4-5 12,4 5-1,0-6-12,0 6-11,0 0-9,0-6-6,0 6-4,0 0-9,10-4-9,-3 3-21,3-2-28,4 2-34,4-3-38,1 2-58,2-3-57,-2 1-101,2-2-156,-1-1-81,0 2-35</inkml:trace>
  <inkml:trace contextRef="#ctx0" brushRef="#br0" timeOffset="786.2">3542 1520 1590,'0'-11'63,"-2"3"24,2-1 16,0 1 19,0 1 8,0 0-4,-2 1-15,2 1-15,0 5-10,0-8-15,0 8-8,0 0-6,0 0-6,6 19-3,-4-4-7,2 3-1,-2 5-4,3 3-1,-1 3 4,2 0-1,-2 5 0,2-2-1,2 2-2,-4-5-2,0-3-4,2 1 4,-2-2-2,0-2-6,0-4-2,-1-2 0,1-2-2,-2-1 3,0-1-5,3-4 5,-3 1 5,0-3 7,0 0 1,-1-4 1,-1-3-12,0 0-1,0 0 4,11-15-13,-6 3-1,0-1-2,2-3-4,0-6 3,2 1 0,-2 1-6,4-2 4,-2 1-4,1 2 1,0 2-7,4 0 1,-2 4-1,1 1-5,2 4 2,2 4 0,2-1-3,0 5 4,0 5-2,0-1 0,3 7 4,-2-1 0,0 2-3,-1 1-1,-3 0 2,1 2 1,-2-1-7,-4-2 6,-2-1 0,-1-2 1,-1 0 2,-1-2 7,-2-1-6,-2-1 0,-2-1 3,0-4-1,0 0 0,0 0 1,0 0 3,-17-9-2,12 1 1,2-2-2,-2-3 4,1-2-2,2-2-5,2-3-15,0 1-14,0-1-23,4-1-26,1 0-33,-1 4-36,4-3-39,3 5-34,1 0-33,6 4-43,0 1-104,2 5-60,1 2-72,0 1-33</inkml:trace>
  <inkml:trace contextRef="#ctx0" brushRef="#br0" timeOffset="1224.7">4611 1632 1580,'2'-4'69,"3"-1"14,-5-1 13,-2-1 20,-1-2 13,-2 4 5,4-3-9,-5 1-12,2 1-5,-1-2-9,-1 1-10,-2 2-10,1 1-12,-1-2-4,-3 4-15,-3 2-1,3 2-4,-4 1-5,-2 4-3,-2 2-3,0 2-3,4 5-1,0-1-7,-2 0-3,4 3-2,3 2 0,0-3-2,2 0 1,4 0 2,2 0-5,0 1 6,4-3-11,4-2 2,2 1 0,0-5-7,2 1-1,1-5-4,2 1 1,2-4 0,-3-2 2,2 0-1,2-6 3,-4 1-3,3-5 2,-2-1-1,2-4 5,-3-3 9,2-2 3,-4 0 6,0-1 0,-1 2 6,-3 4 1,0 0 6,1-1 7,-4 5-10,5 0-5,-2 1-7,-2 0-5,0 3-4,-2 1-9,2 0 6,-2 5-5,-2 1 0,0 0 3,0 0-1,16 9-4,-12-1 5,0 0-19,2 2-19,0 2-27,1-2-39,0 3-44,1-2-45,0 3-47,1-2-65,-1-3-137,1 2-49,-2-2-134,1-5-116</inkml:trace>
  <inkml:trace contextRef="#ctx0" brushRef="#br0" timeOffset="1642.86">4849 1603 1747,'0'-9'44,"3"3"13,-1-1 3,0 1 3,1 0-6,-3 6-10,3-7-5,-3 7-5,0 0 2,0 0 12,16 11 6,-10-3-1,-1 2 3,1 0-3,0 4-1,1-1-5,-1 3-4,-2-4-3,1 3-2,-3-2-5,2-2 0,-3-1-3,2-1-1,-1 1 1,0-3 3,-2 1 0,0-4-6,0-4-2,-4 5-2,4-5-1,0 0-2,0 0-4,0 0-1,-15-17 2,13 5-1,0 2-7,0-6 2,2-3-3,2 1-4,0-2 0,2-1 1,1 2-3,-1 0 3,2 2-3,2 0 1,-1 0 1,2 3-5,1 1-2,3 3-2,-2 1 2,3 1-2,-1 4-2,-1 3 4,2 1-4,0 3 6,-1 4-2,2 0 0,-3 3 0,1 1-1,-3 2 5,2 0 0,-2 3 2,-2-1-6,-2 0-23,1 1-36,0-3-49,-1 2-54,-2-2-48,0-3-60,3 0-124,-5-3-63,2-1-77,2 0-37</inkml:trace>
  <inkml:trace contextRef="#ctx0" brushRef="#br0" timeOffset="2014.66">5490 1434 1491,'7'-13'45,"-5"1"35,1 1 27,0 1 18,-3 3 12,2-1 6,-2 3-2,0-4-10,0 9-13,-2-8-11,-2 3-15,-3 3-6,7 2-8,-14 0-11,14 0-10,-20 4-7,10 0-18,2 0-12,-4 1-12,2 2-11,2 1-2,-1-3-5,3 4 1,2-1 2,-1-1 2,5 2-1,0-1 3,3 3-2,3-2 0,0 0 2,5 3-3,-1-3 8,4-1-4,0 1-1,1 1 0,4 1-1,2-1 4,-1 1-3,-2-2 3,-1 2 0,-2-4-1,-2 1 0,1-1 0,-3 1 5,0-3 10,-3 2 8,-2 1 8,-4-1 5,-2 0-2,-2 1-1,-4-3-5,-2 1-4,-6 2-1,2-3-2,-6-1-22,0 1-20,-1-5-34,1 0-38,-4 0-47,3 0-33,-3-5-56,6 0-85,-4-3-117,4-2-190,-1-3-120</inkml:trace>
  <inkml:trace contextRef="#ctx0" brushRef="#br0" timeOffset="2454.4">5642 1119 1674,'7'-10'27,"2"0"25,-5 1 33,0 1 24,0 0 24,-2 3 18,2-1 1,-1-1-1,-1 2-16,2 1-17,-2 1-15,-2 3-12,4-6-17,-4 6-9,0 0-5,0 0-6,9 18-4,-5-3-4,1 4 10,-1 8-4,0 7-5,0 4 13,2 15-6,-2 3 3,2 0-5,-1 4-1,-2 1-5,1-3-5,0 2 0,-2-6-9,2 1 2,2-6-23,-1-8-3,-2-3 1,6-4-10,-5-7 3,3 0 6,2-6-8,-1-1-3,2-8 5,1 0-8,0-5-2,-3-1-12,3-6-7,-1 0-10,-10 0-8,12-11-7,-4 2-6,-6-5 1,-1-6-2,-2 2-4,-9-8-2,0-3 7,-2-2 4,-9-3 7,1 3 3,2 3 4,-4 0 4,3 2 3,-2-1 1,2 5 9,4 1 9,0 3 9,3 3 1,1 2 3,3-2-6,1 2-19,5 1-21,4 0-25,5 1-27,3 0-34,3 2-43,6-3-61,2 2-133,1 0-288,-2 3-154</inkml:trace>
  <inkml:trace contextRef="#ctx0" brushRef="#br0" timeOffset="3320.24">6265 1359 1704,'6'-5'5,"-3"2"20,-3 3 20,0-10 11,0 6 13,0 4 2,-9-6-1,9 6-5,-10-4-7,1 4-3,9 0-5,-16 4-1,4 0-7,2 2-5,0 1 1,-1 1-5,2 2-3,1 1-1,-1-1-5,2-3 0,2 2-1,0 2-3,1-3 0,-1-1-2,1 0-1,2-1 3,0 0 0,2-3-3,0-3 4,0 0 0,11 2 0,-11-2-3,15-7 0,-7-1-2,3-1 0,4-1-2,-2-6-3,3 1 1,3 0-1,-2-2-3,2 2 2,1 0-4,0 2 0,-2 1-2,3 0-3,0 3 1,-2 3-4,1 1 1,2 3 0,0 2-1,-1 2 0,3 1 2,-7 1-3,8 4 1,-6 1 2,-1 1-2,2 1 2,-8-1-2,3-1 2,-4 2 2,1-3 0,-3-1 0,-1 0 3,-1-2 1,-1 1 2,-1-2 3,-3 0-2,-2-4 0,0 0-2,0 0 2,0 0 0,0 0-3,0 0 1,-4-17-2,1 8 1,1-2 1,2 2-5,0-4 3,2 0 2,-2 1-1,5-1-2,-1-1 0,0 3-3,1 0-2,2 1 1,-1 3 0,8 0-2,-4 2-2,1 1 1,1 2 1,1 0-1,2 2-1,1 2 2,0 0-2,1 2 1,0 1 1,-2 2 0,-1 0 2,2-1-4,-2 1 2,-2 2 1,-1-1 0,0 0 1,0-3-2,-1 3 3,-4-3-1,0 0 0,2 1 3,-2-1 1,-4-1 2,0 0 5,-2-4-3,0 8 2,0-8-4,-6 5 1,6-5 2,-7 2-2,7-2 0,0 0 1,0 0-3,-19-7 3,17 1-3,-2 0 1,2-3-2,-1-2-1,3-2 6,0-2-6,5 0-2,-3-5 3,4 4-3,-2 1 8,2-2-4,4 2-1,-4-1-2,4 1 1,2 0-1,2 1-2,-2 3-1,1 1 2,1 1-3,2 1 0,-2 0 0,1 5 0,0-1-2,2 1-1,-3 3 1,-1 0 0,2 0-3,0 7 4,0-4-3,-2 4 2,-3 2 3,1-1-2,0-1 2,-3 5-1,0-2 1,-2 2 1,1 0 5,0 1-3,-5 0 1,2 0-15,-2-1-24,-2 2-47,0-3-43,0 3-60,-2-4-74,-2 4-158,-2-2-36,-2 0-81,0 3-39</inkml:trace>
  <inkml:trace contextRef="#ctx0" brushRef="#br0" timeOffset="3526.02">7707 1344 1581,'9'-7'141,"-4"1"12,4-1 8,0 1-3,0 1 8,-3-2-6,2 2-11,-2 0-19,1-2-16,-1 3-16,-1 0-17,0 1-35,0-1-46,-1 0-57,-4 4-69,9-3-65,-7 3-60,-2 0-100,0-4-123,0 4-100,0 0-76</inkml:trace>
  <inkml:trace contextRef="#ctx0" brushRef="#br0" timeOffset="5753.37">9653 1235 1793,'5'-11'15,"-5"0"45,2 4 29,0-3 15,0 3 7,-2 0-9,2 2-17,0 1-12,-2 4-13,2-6-5,-2 6 0,0 0 8,8 15 6,-5-5 2,-1 2 3,3 3 2,-1 1 7,-2 2-2,0 1-3,0 0-5,0 0-2,0-2-5,0 2-6,-2-4-4,2 0-2,-2-4-7,0 0-2,0-2 4,0 1 4,2-5-7,-2 2-4,0-7 0,0 0-6,0 0-5,0 0-4,0 0 3,-8-22-5,8 11-2,-2-2-2,2-4-11,2-3-5,0 1-11,2 1 2,0-3 2,0 3-15,4-2 9,-2 3-6,2 3 1,-2-1-1,5 0-3,0 6 5,-1-2-2,3 4-1,-3-1-2,6 5 2,-4-2 0,2 5 6,0 2-1,1 2-2,-1 2 2,2 0 3,-5 3-1,2 0 2,-2 1 3,0 4-5,-6-3 7,5 0-7,-4 1-21,-2 1-30,0-2-45,-2-1-63,0 1-57,-2 0-72,0-4-146,-2-4-60,2 4 43,0-7-73,-2 3-34</inkml:trace>
  <inkml:trace contextRef="#ctx0" brushRef="#br0" timeOffset="6015.33">10147 918 1448,'-2'-9'86,"2"1"31,0 2 4,0 1 1,0 5-3,0-8-5,0 8 1,4-2 1,-4 2 2,0 0 0,34 7 9,-18 1-5,5 2-3,5 3 4,4 2-10,0 4-11,2 0-8,-1 6-14,1 0 4,-2 3-8,-7-3-9,-4 2 1,-4-1-7,-7-1-11,-6 3-15,-4 0-39,-10 2-49,-11-1-74,-5 2-86,-8-3-84,-17 7-177,-3-2-66,-3-3 66,9-6-116,5-8-89</inkml:trace>
  <inkml:trace contextRef="#ctx0" brushRef="#br0" timeOffset="6789.19">8631 459 1567,'-7'-6'0,"3"2"33,0 0 22,-1 1 16,3-1 11,2 4 7,-5-4-2,5 4-10,0 0-5,-3-4-12,3 4-8,0 0-10,0 0-8,0 0 2,-2 15-2,2 0-1,0 5-1,2 6-1,-2 5 0,2 1 8,-1 8 0,2 3 7,-1 3 0,-2-2 1,0 2 0,0 0-6,-2 5 0,-2 2-4,2-10-2,-2-1-4,0-2-3,-1-2 0,1-8-3,0-1 0,-2-4-4,1-2-1,3-5 3,-1-1 11,2-1 9,-2-3 11,1-4 3,-3-1-8,4-4-2,1 1-2,0-5-6,0 0-7,0 0 0,-6-14-12,8 6-3,-2-4-2,4 1-9,0-4-5,3 0 2,2 0-6,-3 1 3,2 0 1,-1-1-3,3 4-1,-2 0-2,4-1 0,-2 2 3,0 1-6,-2 3-3,4 1 5,-2 1 7,1 2-11,-1 0 6,3 4-3,-2 0 0,3 3-2,-4 3 5,3 1-2,-2 2 4,0 0 0,-1 0-1,-1 2 2,0 2 3,-1-3 2,0 2-5,0-1-9,0 1-21,-2-4-17,0 2-30,-2-3-30,2 1-43,-2 1-36,3-3-29,-3-3-29,3 2-115,-1-3-101,3 0-98,-3-3-61</inkml:trace>
  <inkml:trace contextRef="#ctx0" brushRef="#br0" timeOffset="7093.36">9207 1001 1609,'0'-11'56,"0"0"34,0-1 34,0 3 29,0-1 8,0 2 13,0-1-6,0-1-15,0 5-10,2-2-16,-2 3-22,0-2-20,0 6-11,0 0-5,0 0-10,0 0-3,-6 17-2,4-6 0,-3 7 3,3 1 1,-2 3 0,0 2 1,1 4 0,1-2-1,0 5-5,-1-2-9,3-1 0,0 0-3,3 1-8,1-3-1,3 3-16,1-4-12,3 0-11,3 2-18,6-4-28,1 0-34,4-5-53,2-1-62,5 1-70,0-7-120,-2 1-153,-1-7 51,1 4-157,-3-6-147</inkml:trace>
  <inkml:trace contextRef="#ctx0" brushRef="#br0" timeOffset="8228.49">3529 2352 1672,'-13'0'-66,"13"0"13,-6 3 4,6-3 11,0 0 14,-6 1 13,6-1 9,0 0 8,0 0 8,-8 2 11,8-2 3,0 0 6,0 0 12,0 0 6,0 0 11,0 0 4,0 0 2,0 0 0,0 0-2,0 0-1,0 0-7,0 0-2,0 0-4,0 0-2,0 0-2,22-6 5,-4 5-2,5-4 0,7 2-6,14-3-2,11-3-3,34-5-4,8-1 1,15 0-1,18-5-2,18 0 3,9-1-4,40-6-4,15-2 0,6 3 2,14-3-1,17 2-4,-5 2 3,5-1 1,-6 6 1,-3-2 5,-6 6-3,-15-1 1,-19 2-5,-45 4-1,-19 2-2,-13-1 0,-18 1 7,-14 0 8,-22 1 19,-17 4 12,-9 1 10,-4-2 6,-8 1-12,-4 1-4,-4-2-7,-4 4-9,2-3-11,-3 2 0,-4-2-7,0 3-7,-2-1-15,0 0-20,0 2-15,-2-2-5,-2 2-22,1-3-15,-9 3-26,11-1-44,-11 1-44,8 0-58,-8 0-71,0 0-188,0 0-15,-19-12 71,6 8-111,-1-5-47</inkml:trace>
  <inkml:trace contextRef="#ctx0" brushRef="#br0" timeOffset="11403.15">3828 3391 1429,'2'-4'-17,"-2"-2"15,0 6 18,2-7 13,-2 7 18,0-10 14,0 6 8,0 4 4,2-5 2,-2 5 2,0-6 2,0 6 0,0-6 2,0 6 1,0 0-5,0-5 2,0 5-1,0 0 1,-2-7 4,2 7-4,0 0 4,0 0 1,0 0 0,2-8-4,-2 8-3,0 0-3,0 0-12,0 0-7,0 0-3,0 0-10,-2-4-2,2 4-4,0 0-4,0 0-5,0 0-3,0 0-1,0 0-3,0 0-6,0 0 1,0 0-6,0 0 1,0 0-1,0 0-2,0 0-2,0 0-1,0 0 0,0 0 0,0 0 1,0 0-2,0 0 0,0 0-1,0 0-2,0 0-7,0 0 3,0 0-3,0 0-1,0 16 2,3-6 4,-3 1 0,3 4-5,1 5 10,-4 2 7,0 7-7,0 2 7,-2 1 7,0 6-4,-1 2-4,0 1 2,-4-2 1,3-1 1,-2 0-3,2-3-5,-2 1-3,2-8-2,-1 1-9,0-4-8,-1-1-13,4-5-22,-2 1-18,0-5-20,0-1-22,2 1-22,0-6-25,-1 0-42,3-3-55,-2-2-109,4-1-106,-2-3-125,0 0-95</inkml:trace>
  <inkml:trace contextRef="#ctx0" brushRef="#br0" timeOffset="11773.16">4313 3518 1602,'4'-8'17,"-2"0"19,4 1 10,-4 0 23,1-1 25,-1 1 18,0-1 6,0 0 9,-1 1-6,-1-1-1,3 3-4,-3-2-6,0 2-9,0-1-3,0 6-5,3-9-13,-3 9-8,2-6-9,-2 2-8,0 4-7,0 0-9,0 0-11,0 0 1,0 0 0,0 0-11,0 25 4,-2-12-2,-1 6-2,-1 2 9,2 3-4,2 4-2,-4 2-4,4 1 7,-3 2-5,1-2-2,0 2-1,2 1 6,-4-3-7,4-1-1,-2 0-23,-2-1-16,1-4-22,-1 0-29,2-4-37,0-2-43,-3-1-46,4-4-57,-5 2-127,-4-5-110,2-2-166,0-1-159</inkml:trace>
  <inkml:trace contextRef="#ctx0" brushRef="#br0" timeOffset="11994.34">3803 3768 1837,'-5'-4'36,"0"0"9,3 0 10,2 4 8,-2-7 4,2 7-2,7-10-3,2 6-3,5-4-4,12 1-4,1 1-3,11-1-1,5 1-4,0 1-5,11-2-2,-1 2-4,2 1-11,-8 1-36,-3 0-41,1 3-57,-2-2-58,-2 1-145,-5 1-361,-2 0-171</inkml:trace>
  <inkml:trace contextRef="#ctx0" brushRef="#br0" timeOffset="12351.69">5005 3600 1846,'7'-8'-15,"-1"1"15,-2-1 23,2-1 29,-2-1 24,1 0 14,0 1 15,-1 1 8,0-1 9,0 1-1,-2 3-2,2-4-8,-2 4-14,0 2-11,0-1-11,-2 4-9,0 0-12,0 0-6,0 0-1,-18 12-3,9-2-10,-6 8-1,3 0 2,-1 4-8,-2 2 10,0 2 0,3 6-5,-2-3-5,4 1 2,4-4-3,-1 3-5,5-1 4,0 0-5,4-2 2,5 1 1,1-3-4,2 0 0,6-4-2,5-1 6,2 2-19,0-7-17,1-1-36,-1-4-46,2-1-56,3-3-71,-7-5-80,5 0-146,-3-3-56,1-3 64,0-2-93,0-1-36</inkml:trace>
  <inkml:trace contextRef="#ctx0" brushRef="#br0" timeOffset="12766.98">5450 3672 1514,'0'-8'94,"-2"3"18,0-2 11,0 1 12,2 6 15,-2-9 11,2 5 0,0 4-9,2-9-12,2 3-17,0 4-14,4-2-5,4-2-16,4 2-9,5-2-4,5 2-8,1 1-12,3-1 6,0 0-13,-1 0-1,-1 1-1,-3 0-19,-4 0 4,1 3 3,-6-2-17,1-1 5,-2 3-3,-2 0-4,-3 0-5,0 0 9,-2 3-10,-4 1-1,-2 3 4,-6 1-7,-1 2 3,-5 4 4,-3 2-15,-2 3 0,-7 5 11,4 1-7,-6 2-3,6-2 8,-4 1-6,1-1 3,0 0-1,2-3 0,4-2-4,0-1 6,3-4-3,1 1-7,3-5 14,-1 3-8,0-5 6,5 0 10,4-1 11,2-1 11,1-1-3,7 1-8,3-4 3,4 1-3,-1-3-2,6 2-2,-1-3-10,2 0-30,0 0-47,-1-3-48,1 2-57,0-3-75,1-2-72,-1-1-164,-2-3-29,2 1 45,-1-1-150,-1-3-111</inkml:trace>
  <inkml:trace contextRef="#ctx0" brushRef="#br0" timeOffset="13084.13">6261 3341 1720,'-2'-6'54,"0"1"22,2 5 12,-2-9 12,-1 7 9,3 2 1,0-6 0,0 6 10,0 0-1,22 3 3,-7 2 1,5 4 2,6 4-7,2 4 8,3 2 0,7 4 3,-1 2 4,-1 2 11,-5 1 5,3 3-1,-4-1-5,-5 4-1,-4 2-9,-2 3-3,-8-4-7,-6-2-8,-10 3-10,-8 0-18,-10 3-41,-17 8-57,-11-1-78,1-3-73,-6-8-113,7-7-103,-10 1-220,8-4-5,2-9 82,-2 1-308,1-8-314</inkml:trace>
  <inkml:trace contextRef="#ctx0" brushRef="#br0" timeOffset="35652.59">7566 3701 1389,'-11'-12'124,"11"12"-18,-9-5-33,5 1 9,0 3 8,-2-4 5,1 2 4,-1-4-8,2 6 0,-3-3-5,3 0-9,4 4-4,-9-5-5,5 3-4,4 2-3,-8-4-2,8 4 1,-5-3-5,5 3 2,0 0-6,-5-3 0,5 3-8,0 0-5,0 0 3,0 0 4,0 0-2,14-7-8,-3 5 3,4-2-2,6 3-5,0-2-3,8-1-3,1-1-22,0 2-23,1-2-31,1 3-34,-2-2-39,-1 1-54,1 0-53,-8 2-83,1-1-177,-9 2-160,0 0-148</inkml:trace>
  <inkml:trace contextRef="#ctx0" brushRef="#br0" timeOffset="35862.34">7550 3967 1813,'-4'7'24,"-2"-4"12,2 4 19,2-7 13,2 0 12,-7 7 10,7-7 2,-2 4-1,2-4-10,0 0-8,0 0-6,34-6-8,-15 1-4,5 1-8,4-2-3,2 2-26,7-4-44,-1 2-50,1 0-67,2-1-74,1 2-149,-8-1-303,-2 2-163</inkml:trace>
  <inkml:trace contextRef="#ctx0" brushRef="#br0" timeOffset="44302.33">10029 3057 848,'0'0'136,"0"0"-33,6-7-21,-6 7-1,0 0-7,0 0 2,0 0 1,0 0-4,0 0 0,0 0-1,0 0-1,0 0-5,0 0-5,0 0 1,0 0 1,0 0-3,0 0-1,0 0-5,0 0-3,0 0-5,0 0 0,0 0-5,0 0-4,0 0 2,0 0 2,4-4 0,-4 4 1,0 0 0,0 0 2,0 0-2,0 0-2,0 0-1,0 0-3,0 0-5,0 0-1,0 0-1,0 0-7,0 0 6,0 0-8,0 0-3,0 0-2,0 0-4,0 0-4,-24 13 1,4 0-2,-8 4 0,-8 8 1,-17 10-3,-4-1 0,-3 2 0,-1 0-2,2-2 0,-1-2 2,11-3-3,7-5 1,4-2 0,3-1 0,5-4-2,0 1-1,5-2 1,3-2 0,4-3 1,2-2 1,2-1 2,1 0-3,1 0 8,1-3-7,4 1 1,1-2 1,0 0 1,2-1 3,2 2 2,2-5-1,8 5-1,-1-3 0,9-2-3,1 3 3,6-3-4,1 0 2,7 0 1,5-3-1,6 3 0,3-2-2,6 0 3,8-1-3,4 0 1,4-1 0,-2 1-1,1-1-1,-5 2 2,-1-1-3,-5-1 2,-9 2-1,-5 0-2,-7 0 2,-5 2-5,-3-2 5,-6 2-2,2-2 1,-3 2-1,-5 0-1,-3 2 1,-4 2 1,-5 1-2,-4 3 1,-7 3 1,-6 2-3,-4 4 2,-14 9-3,-2 1 6,-20 8 13,-2 6-5,0 0 1,-3 0-1,2-1-2,-1 0-5,-1 1 2,3-8-1,2 3 0,10-5-9,9-6 8,0 0 1,6-5-1,5 1-2,-1-4-3,2 2 3,4-5-5,3-1 4,2 1-1,0-5-2,4 0 2,0-1 0,1 0 1,1-4-2,2 3 1,1-1 0,-2-1 3,3 0 0,0 0 2,1-3 3,2 2 0,2-4 2,6 5 13,3-3-4,3-2 4,9 0 2,7-2-1,11-3 1,13-5 8,31-6 2,10-1-3,11-5 5,10 1-4,4-2-3,1 0-3,-7 1-6,-8 2 6,-11 4-7,-9-1-3,-17 4 4,-16 4-7,-11 2 1,-4-1 0,-7 2-5,-1 0 10,-8 2-9,3 1 1,-7 1-7,2-1-1,-5 0-12,1-1-7,-3 2-24,-3 1-26,0-2-31,-1 2-45,-7 1-62,8-3-55,-8 3-94,2 0-164,-2 0 33,0 0-150,0 0-128</inkml:trace>
  <inkml:trace contextRef="#ctx0" brushRef="#br0" timeOffset="45143.61">9476 4814 1967,'0'0'108,"2"-5"-3,-2 5-3,2-5 0,-2 5 0,0 0 1,4-4-6,-4 4-11,0 0-15,0 0-7,0 0-6,0 0-7,0 0-5,8 16-3,-6-7-2,-2 1-5,2 1-4,1 0-2,-3 3 1,2-1-10,-2 2-3,0 0 1,3-1 4,-3 1-4,0-1-5,2-1 3,-2-2-2,0 1 0,0-2 0,0-1 2,0-1 10,2-3 6,-2 1 16,0-3-9,0-3-1,0 0-4,0 0-7,0 0-4,2-14 2,0 2-6,0-1-4,0-3-2,0 1-2,2-4 2,-2 2-6,1 0 0,2-2-3,1 2-3,2-1 0,-2 3 2,-2 0-2,5 2 6,-3-1-8,1 1-5,0 1 4,0 3-8,2-1 1,-2 3-1,2 1 2,2 2-2,-2 2 5,1 2 4,1 2-8,-3 2 5,4 2 4,-2 1-2,0 3 1,-2 2 0,0-1 2,2 2-6,-2 1-15,0-3-20,-1 3-35,-1-3-40,0 2-48,-1 1-39,1-1-53,-4-2-102,3-1-141,-3-3 54,0-2-122,2 2-66</inkml:trace>
  <inkml:trace contextRef="#ctx0" brushRef="#br0" timeOffset="45308.44">9922 4862 1577,'4'-5'90,"1"3"24,-3-3 1,-2 5-5,6-6-6,-1 4-8,-1-2-11,0 1-5,3-1-8,1 0-9,2 1-7,2-1-18,0 0-35,-2-1-42,5 3-36,-2 0-50,-2-1-41,-1 3-66,3 0-437,-4 5-164</inkml:trace>
  <inkml:trace contextRef="#ctx0" brushRef="#br0" timeOffset="45459.83">10056 4901 1726,'-2'6'-26,"-2"-2"52,1 1 17,1 1 13,0-3 15,2-3 11,-4 8 8,4-8-4,-2 5-9,2-5-6,13 2-6,-13-2-8,18-5-28,0 2-29,0-1-36,6-2-40,5-2-53,3-1-87,2 0-156,0-1-181,-3 1-54</inkml:trace>
  <inkml:trace contextRef="#ctx0" brushRef="#br0" timeOffset="45854.39">10721 4671 1556,'0'0'53,"-5"-8"14,3 4 7,2 4 17,-4-7 20,2 3 13,2 4 5,-6-6-5,6 6-5,-4-5-9,4 5-14,-4-5-14,4 5-9,0 0-9,0 0-8,0 0-4,-10 10-6,8-4-6,0 2-1,2 1-4,0 1-2,2 1-6,0 3 0,3-3-1,2 4-3,1-2-2,0 1 3,3-1-4,-2-1-1,5-1-1,-3-4 5,1 4 9,4-7 10,-2 1 9,0-4-6,2-2-3,-2-1 4,3-3-4,1-4-4,-2 0-3,1-4-3,-2-2 1,0-2-5,-5-3-3,2 1-1,-4-4 0,-4-2-1,-2 4-6,-4 0-5,-4 0 4,-5 0-6,-6 4-3,-2 2-4,-5 4-3,-2 3-17,-6 2-20,-3 5-28,-1 1-40,-2 4-48,1-1-51,3 7-51,-3-3-83,10-1-154,3 2 9,1-1-157,9-2-136</inkml:trace>
  <inkml:trace contextRef="#ctx0" brushRef="#br0" timeOffset="46789.88">8718 3109 1762,'-3'-8'46,"2"1"21,-2-3 3,-1 2 8,1 3 9,1-3 9,0 2 3,0 1 1,0 1-10,2 4-13,-2-8-11,2 8-11,-2-3-8,2 3-7,0 0-6,0 0-1,-2 15-4,2-6-2,2 2-3,-2 4-3,4-1-2,-2 3-3,0-1-3,0-1 0,0 0-1,1-4 2,-1 1-3,-2-1 0,2-2 1,-2 1 5,0-4 4,3 2 8,-3-2 24,0-3 17,0-3 4,0 0-7,0 0-8,0 0-7,-7-19-5,2 5-11,-1-5-1,0-3-8,-3-2 1,2-2-2,0 2 1,1-5-7,-1 4-3,-3 3 5,7 0-2,-1 5-4,-2 0-1,4 2-4,-3 1-1,4 3 0,-4 1-7,5 2-6,-2 1 5,4 4-2,-2 3-6,0 0 4,0 0 1,26 13 2,-12-4-3,1 7 0,4-3 4,0 4 0,0-2-6,3 1 4,-4-3-2,-1 1 2,1-1 1,-4-4-3,-4 1 0,4-3 11,-4 0-5,-2 0 3,-1-2 2,0-2 6,1-2-11,-8-1 1,13-8 3,-7 5 2,-3-7-6,0 1 5,-1-4-6,0-1-1,0-3-3,-2 0 8,-2-2-5,0 1 0,0 0 1,-2 1 0,0 0-7,2 1-3,-3 3 12,3 1-16,0 0-14,0 4-23,0-3-26,0 4-40,0-1-37,2 1-46,-3 3-40,3 0-31,0 4-72,-6-7-152,6 7 38,0-7-74,0 0-31</inkml:trace>
  <inkml:trace contextRef="#ctx0" brushRef="#br0" timeOffset="46966.22">9118 2653 1470,'4'-4'59,"2"1"17,-2-3-2,0 2 3,1-3-1,2 1-3,-1-3-7,0 0-7,5-2-10,-1 0-1,3 1-7,0-1-5,1 1-21,0 0-32,0-1-45,1 4-36,0-1-39,0-1-50,-2 1-136,-2 0-152,1 1 19</inkml:trace>
  <inkml:trace contextRef="#ctx0" brushRef="#br0" timeOffset="47191.88">9425 2271 1459,'0'-8'80,"2"1"13,0-2 9,-2 1 17,0 3 6,4 1-4,-4 4-12,2-7-13,-2 3-15,0 4-13,0 0-7,0 0-7,0 0-5,15 13-5,-8-1-5,-1 5-4,2 4-5,5 4 2,-1 5-11,2 3 0,2 6-26,2 2-53,-2 3-61,1 1-55,3-3-67,-2 2-193,0-4-181,-4-6-114</inkml:trace>
  <inkml:trace contextRef="#ctx0" brushRef="#br0" timeOffset="55236.04">11719 2859 1754,'-3'-7'32,"3"7"9,0-6-2,0 6 6,-2-7 6,2 7 9,0 0 4,0 0-1,-2-5-10,2 5-3,0 0-7,0 0-9,0 0-6,0 0-3,0 0-3,0 0-5,7 21-1,-3-5 0,-1 6-3,4 2 1,3 9 1,0 2 0,0 1 0,2 7 0,0 0 0,4 1-3,-2-3 2,-1 1 0,1-8-1,-4 1 0,0-3-2,1-3 1,-3-2-2,1-5 0,-3 2 0,1-4-2,-1-3 0,-2-2 1,2-2 0,-2 2 2,1-4 8,0-2 15,-3-1 3,0-3-3,0 1-4,-2-6-3,0 0-2,0 0-4,0 0 0,0 0-3,-4-19-3,2 10-1,2-1-2,0-3-1,-2 0-2,4-3 1,0 2-4,-2-2-3,2 0 1,2 3 0,-2-2-1,4 2-3,0-2 1,3 1-3,0 3 0,1-3-2,3 2 2,-1 3-4,4 1 4,-2 1 0,-1 2-4,4 0 1,-2 2 2,-3 3-1,6 2 0,-5 2 0,3 1 0,-2 4 1,1-1 1,-2 4 5,-1-3 6,0 5 3,-2-3 0,0 0 3,2 2-4,-4 1 0,0-2 0,-2-1 2,3 0-2,-4 2-10,3-4-22,-4-1-21,3 1-25,-3-2-34,0-1-34,2-1-31,0 1-34,-2-1-68,4-5-126,-8 0-197,0 0-91</inkml:trace>
  <inkml:trace contextRef="#ctx0" brushRef="#br0" timeOffset="55513.99">12537 3162 1588,'0'-11'23,"-2"2"20,0-2 19,0 2 13,-2 1 17,4 1 12,-2-1 4,0 3-7,0-1-11,0-1-14,2 7-11,-6-1-5,6 1-5,0 0 2,-12 19-5,10-8-2,-2 4-2,2 2-2,0 1 3,2 3-2,0-2-6,2 2 2,2 4-5,3-3 1,-2-1-1,3 3-6,0-3-4,2-3-2,2 1 1,2-1-3,3-3-22,0-2-28,0 0-45,-1-6-49,6 2-58,-3-5-54,-2-2-93,2 0-118,-5-4-181,4 2-122</inkml:trace>
  <inkml:trace contextRef="#ctx0" brushRef="#br0" timeOffset="55990.36">12858 3162 1732,'-5'-11'9,"5"2"17,-2 2 21,-2 2 13,4 0 8,0 5-2,-4-7-6,4 7-8,0 0-8,0 0-4,0 0-2,0 0 6,0 0 6,10 24 4,-3-10 3,-1 0-3,1 1-1,-1 0 1,0 1-2,2-1 0,-1 2-3,2-2-5,-3 0-2,-2-1-4,2-1-5,-1 1 0,1-5-4,-2 1 0,-3-3 0,5 0-1,-4 1 7,0-2 3,0-2-6,-2-4-2,0 0-6,0 0 0,0 0 0,0 0 3,-6-21-7,4 10-7,2-6-4,-4 1-3,4-3 1,0 0-3,0-2-1,6 2 0,-4-3-1,0 5 1,2-1 1,0 3-4,1-3 2,1 5-8,2-2 3,3 2-1,0 5-1,0-1 0,3 2 1,2 4-1,0 1-1,0 2 1,2 4 0,-2-1 0,2 7 1,0 0 2,1 1-3,-1 0 3,-4 3 0,2 0 2,-2 2-2,-1-3 4,-1 1 0,-1-1 0,-2 0 3,1 1-5,-2-3-17,-3 1-23,6-2-26,-5 3-34,-3-4-40,4-2-41,-1 3-40,-1-4-64,-2-2-119,0 0-230,1-3-131</inkml:trace>
  <inkml:trace contextRef="#ctx0" brushRef="#br0" timeOffset="56295.85">13349 2917 1776,'-4'-8'30,"-1"1"21,3 2 9,2 1 6,0 4 1,-5-8-3,5 8-6,0-5-7,0 5-3,12-2 2,-12 2-1,21 4 6,-5 2 3,5 3 0,3 3 5,2 3 0,4 2-3,-3 5-3,-2-4-4,0 5-5,1-2 0,-4 4 0,-2-4-4,-1 4 2,-3-7-2,-5 3 0,0 0-4,-2 0 0,-6-1-6,-1-1-2,-2-3-9,-2 2-13,-6-1-19,2-2-26,0-2-36,-2 1-39,-3-2-54,2-2-44,1-2-75,-3-2-128,3-2-38,4-3-95,0 1-46</inkml:trace>
  <inkml:trace contextRef="#ctx0" brushRef="#br0" timeOffset="56961.52">14092 2963 1528,'0'0'61,"0"0"14,3-5 11,-3 5 9,0 0 4,0-6 5,0 6-3,0 0-7,0 0-3,2-4-4,-2 4-4,10-2 3,-2 1 2,5-1 2,4-2-1,2 0-5,7-1 5,3-3-4,1 3-10,4-5 0,4 0-9,-3 2 1,0-1-6,-1 2-4,-6-3-7,-2 4-2,-2-2 2,-5 3 1,-2 0-1,0 0-3,-3-1 2,-2 5 0,-2-3-17,1 0 3,-3 2-9,-2 0-1,-6 2-3,0 0-12,2 10 1,-6-1 7,-4 3-7,-2 4 2,-1 2-1,-2 2-5,-4 6 1,3 3 1,-4 1-8,1-2 6,3 3 3,-2-1-4,2-3-1,-1 2 1,2 0 2,3-9-5,-1 1-2,3 0 4,-3-2-3,4-4 1,1-2-2,0 1 5,2-2 1,-1-3-4,2 1 0,-1-2 10,-2-1-8,4-4 0,0 1 3,0 0-3,2-4 3,0 0-6,0 0 2,0 0-4,0 0 2,14 2 0,-14-2-3,16-3 3,-3-1 1,4 1 2,2 0-3,7-2-8,0 3 0,4-3 9,3 2-3,-2-1 2,1 0 8,0 0 3,-1 0 11,-1-1 5,0 1 5,-6 0 6,4 0 10,-4-1 13,-5 1 6,-1-1 12,-1-1 8,-2 1 6,1 0-4,-4-1-7,-1-1-5,-1-1-7,-2-2-8,1 1-5,-4-1-8,0-2-6,0 1 1,-1-2-22,0 0-22,-2-1-27,-2 2-37,0 0-38,0 0-53,0-1-58,-4 1-66,2-1-85,-2 0-176,-4 1-105,1-1 104,1 0-341,-1-3-364</inkml:trace>
  <inkml:trace contextRef="#ctx0" brushRef="#br0" timeOffset="57177.27">15096 2568 2463,'-4'-12'32,"2"5"24,2 0 22,-3 0 20,1 2 11,2-1-5,2 0-9,1 1-8,3-3-14,2 2-8,3-2-3,2 3-5,3-3-10,0 2-8,2 1-24,2 1-34,-3 0-49,-2-2-50,4 3-55,-1-1-73,-1-2-171,-4 1-90,2 1-150,-5-1-154</inkml:trace>
  <inkml:trace contextRef="#ctx0" brushRef="#br0" timeOffset="57637.08">15479 2242 1774,'1'-8'61,"3"1"33,-2-1 21,-2 1 14,2 1 16,0 1-6,-2 0-2,0 5-24,4-8-22,-4 8-8,4-2-9,-4 2-8,0 0-3,18 15 10,-10-3 0,4 3-6,1 3 0,-1 0 7,2 0-7,-2 1-8,1 2 0,-2 0-3,-1-1-7,2-3-4,-3 1 0,-2-1 2,1-4-13,-2 1 1,1-3-2,-3-1 2,0-3 3,0 1-7,-1-5-2,-3-3-1,0 0-3,0 0-5,0 0-5,0 0-13,-13-18-14,9 7-4,-1-3-4,1-1-13,0-4-7,0-2-6,4 1-2,0-2 4,0-2 1,2 4 0,0 1 7,4-3 0,3 5 3,1-3 2,1 5 1,4-1 1,0 3 4,2 4 1,-1 1-3,4 2 7,1 5 1,1 2-2,2 2 4,2 2 0,-1 4 6,1 3 5,-1 3 3,1 2 0,-4 2 7,0 3 2,-3-2-1,-2 5 5,-3 0-3,1 2 1,-6-2-14,0 1-24,-5 0-40,-2 1-60,2 2-71,-7 0-84,2-3-172,-3 5-30,-2 4-136,1-2-121</inkml:trace>
  <inkml:trace contextRef="#ctx0" brushRef="#br0" timeOffset="58098.87">16339 3447 1737,'-4'3'38,"4"-3"16,-9 4 4,5-1 5,0-1 8,4-2 15,0 0 15,-8 4 11,8-4 5,0 0 4,0 0-2,0 0-1,0 0-4,38-8-2,-7 3 3,14-3-20,36-2 12,11-5-9,11 2-3,8-7-6,16 2-5,11-3-6,6-3-5,5-2-12,35-2-3,2-1-4,4 1-7,8 3-4,-4-1-4,-6 4-7,-35 5-6,-9 4 4,-11-2-5,-12 2-4,-16 1 4,-15 2 14,-20 5 19,-19-3 16,-9 4 9,-4-2-4,-8 3-8,-3 0-6,-3 0-8,-5 1-11,1 0-10,-4-1-20,-2 1-25,0 2-30,-4-3-31,0 3-29,-1-1-33,-3-2-32,-6 3-50,12-5-62,-6 1-62,0 0-129,-2-1-92,-2-1 51,2-2-195,0 1-195</inkml:trace>
  <inkml:trace contextRef="#ctx0" brushRef="#br0" timeOffset="58326.26">20009 2713 2015,'2'-4'74,"1"0"10,-3 4 6,6-6 6,-6 6 6,4-4-5,-4 4-7,0 0-15,0 0-6,0 0-8,13 11-2,-7-1 3,0 4 5,5 3-7,-2 3 4,1 2-5,2 2-10,0 5 2,0 2-4,-2-2-11,-1 4-37,-4-5-36,1-2-53,-2-2-72,0 1-73,-4-4-146,0-4-113,-4-1 60,2-3-101,-3-4-39</inkml:trace>
  <inkml:trace contextRef="#ctx0" brushRef="#br0" timeOffset="58761.51">19996 2499 1633,'-8'-15'68,"2"3"3,0 4 6,-2 1-4,2 2 1,0 1-9,-1 2-7,-1 2-9,8 0-5,-23 9-5,6 3-5,3 5 2,-6 6-5,3 5 2,0 5 2,-2 4 3,3 7 3,2 4 3,2 4 7,-3 16 9,4-9-1,7-5-1,0-1-1,6-8 8,0 7 2,7-5 5,4 1 1,3-6-2,6 0 10,4-4 0,4-4 2,7-5 10,3-2 9,21 2-5,-4-13-5,-1-3-1,3-6-7,0-5 0,1-4-4,-1-8 0,17-7-1,-4-8-6,-5-8-9,-5-8-1,-4-10-7,-8-5-8,-5-3 3,-7-9 4,-10 1 2,-3-6 2,-11 1-4,-5 11 1,-7 8-5,-6 1-7,-7 3-7,-17-11-7,-11 6-5,-15 10-5,-13 9-4,-10 5-14,-5 11-44,8 15-61,-15 3-79,-3 9-93,3 10-98,2 12-195,4 6-33,0 6 63,5 4-307,5 4-329</inkml:trace>
  <inkml:trace contextRef="#ctx0" brushRef="#br0" timeOffset="66978.43">3057 6378 932,'0'0'163,"-5"-6"-34,5 6-28,-3-6 0,3 6-2,-3-6 0,3 6-3,-2-5-4,2 5 2,0 0-4,0-8-4,0 8-3,-2-6 0,2 6 2,-2-3 1,2 3 4,0 0-5,-5-8-7,5 8-8,0 0-3,-3-4-9,3 4-10,0 0-11,0 0-5,0 0-5,0 15 0,3 1-2,0 1 0,1 8-4,0 1-4,1 6-2,-4-1 4,6 3-4,-4 7-1,3-5 0,-2 0-3,2 0-1,-2-5-2,0-3 1,0-1 0,-2-2-1,4-4 0,-4-3 3,0 0-3,-1-3 3,2-2-1,-3-2 5,2-1-1,0-3-2,-2 0 1,0-7-8,0 0 2,0 0 1,0 0-4,2-20 2,0 5 0,0-2-6,2-1 2,5-6 0,-3 2-2,5-3-2,-1-4-2,5 2 4,3 3-2,-2-4-3,6 6 2,-4 1 0,5 1 0,-1 5-1,1 3 0,2 2-3,0 1 5,1 2-6,2 6 1,-7 1 1,2 1 1,0 4-4,-1 0 4,-1 5 1,-4-3 1,0 7-3,-7-2 6,-4 2-1,-3 3 4,-6 0 0,-3 5-2,-6-1 3,-5 3-1,-7-1-5,0-2 6,-6 0 0,0-2 0,0-2-9,0-2-12,0-2-17,4-2-25,0-4-22,0-1-33,3-4-26,2-1-27,4-2-31,-2-7-47,6 1-78,1-4-340,3-2-158</inkml:trace>
  <inkml:trace contextRef="#ctx0" brushRef="#br0" timeOffset="67309.52">3480 6481 1696,'8'-5'-26,"2"3"36,-4-1 23,0 1 7,0 0 1,-6 2-4,15-4-1,-6 4 1,1 3-3,3-2 1,4 3 0,0 1-5,1 5 2,4 0-5,-1 1 0,3 0-3,-4 5 0,2-3 4,-1 3 1,-2-1 1,-2-1 9,0 4-3,-2-3 1,-5-2 4,-1 2 0,-1-5 5,-1 2 4,-3-3 12,0-1-2,-1-1 1,-3-3-3,0-4-6,-7 5-7,7-5-3,0 0-4,-16-11-2,13 4-8,-4-4-8,3-5-6,2-1-13,-2-2-12,4-1-18,-2 0-18,4 1-23,0 0-30,2-1-31,3 2-23,3 3-22,1 0-27,0 1-57,1 1-381,-2 4-139</inkml:trace>
  <inkml:trace contextRef="#ctx0" brushRef="#br0" timeOffset="67632.64">4072 6376 1612,'8'-2'-30,"-8"2"50,0 0 31,0 0 20,0 0 11,8 0 1,-8 0-6,0 0-3,0 0-9,0 0-7,-4 11-2,0-5-5,2 2-5,-2 1-5,2 1-3,-4 0-4,5 4-4,-2-2-2,-1 3-5,4-1 0,0-1-2,0 0 0,2-2-2,3 3 0,-4-4 1,7 3-2,-2-4 3,2-1 5,-2-3 4,3 1 3,2-4-1,-3 1 3,3-3-2,-1-3-3,3-1 0,-2 0 3,-3-3-9,0-1 1,-2-3-2,-1 2-5,-3-3-3,1-2-1,-6 3-3,-1-5-11,-3 6-14,-1-2-8,-2 2-10,-6 3-11,4 1-7,-5 1-12,2 1-19,-2 0-30,3 4-34,0 0-31,0 2-33,2-2-76,2 2-346,2-2-128</inkml:trace>
  <inkml:trace contextRef="#ctx0" brushRef="#br0" timeOffset="68253.29">4336 6284 1754,'1'-7'13,"-1"1"25,0 1 21,0-1 18,3 2 17,-3-3 6,0 7 1,3-7-4,-3 7-12,0-6-10,0 6-12,0 0-9,4-4-12,-4 4-3,0 0-4,0 0-5,4 20-2,-2-6-1,4-2-3,-4 5-3,4 0-1,-2 5-1,2-3-1,0 4 0,-2 0-3,2-1 0,0-1-1,1 0-1,-1 0 0,1-3-2,-1-2 0,0 0 2,1-1 0,-3-1-3,2-3 0,0 0-1,4-1 1,-4-5 1,2 2 0,0-4-3,1 1-6,-1-6-6,-8 2-5,17-5-8,-9 1-7,-1-4-2,1-2-4,1-1-2,-2 0-1,-1-3 4,0 1 2,-4-1 5,0-1-1,0 2 10,-1-5 8,-2 5 4,1 0 7,-2 2 10,2 0 0,-2-1 3,2 0 3,-2 3 1,-1 1 2,2-1 4,1 1 1,-2 3-5,0-3-2,2 1-6,0 7-3,-2-9-7,0 6 1,2 3-3,0 0-5,-2-6 1,2 6 0,0 0 1,0 0-1,0 0-2,0 21 0,0-14 1,0 5-2,2-2 0,0 1 0,0 0 4,2 5-2,0-3 2,0 0 0,2 0-2,1 2 2,-1-3 2,1 0-2,0-3 2,1 2 0,-2-3 1,2 0 2,0-3 1,2 1 2,-2-2-1,0-2 1,2 0-13,0-2-24,-10 0-35,18-6-55,-9 4-68,-5-4-86,2-1-165,-6-1-21,0 2-94,-4-1-54</inkml:trace>
  <inkml:trace contextRef="#ctx0" brushRef="#br0" timeOffset="68440.98">4438 6041 1555,'-7'-10'50,"3"3"4,2 1-10,-2 0-3,2 1-17,2 5-24,-3-7-41,3 7-38,0 0-13,0 0-35,0 0-84,0 0-204,0 0 76</inkml:trace>
  <inkml:trace contextRef="#ctx0" brushRef="#br0" timeOffset="69192.79">4785 6350 1171,'4'5'24,"2"0"-2,-1 1-4,1 0 6,-3 1 22,5 1 12,-2 1 14,1 1 8,-1 2 0,2 1 2,-3-2-6,2 3-5,1-3-5,-3 3-8,0-1-1,0-4-5,0 3-6,-3-3 0,2-1-6,1-1-2,-3-1 3,0 0 3,0 0 7,3-2 3,-5-4-4,0 0-5,0 0-5,0 0-4,0 0-5,6-16-2,-4 7-7,0-7-2,0 3-5,3-4-1,-1 1 1,-1 1 1,2 1 1,-1 2 0,0 0 0,-2 2-4,3 1-5,0 2-6,-1-1 1,2 5-3,2-2 0,1 4-2,2 2 3,1-1-1,3 5 2,-1 0-1,2 1 0,0-1 0,2 1 1,-2 1 0,1-2 2,-1 1 0,-2-2 2,-1-1 1,4-1 0,-5-2 2,3 0 2,0-5-5,0 1 6,-1-2-3,2-1-2,-4-4 4,-1 0 2,1-2 3,-3 0 3,0-3 5,-3 1 1,-2 0 5,0-2 7,-2 1 1,0 3 0,-2 2-3,-2 0-1,0-2-8,-2 6-6,2-1-3,-4 3-4,2 3-2,4 2-4,-14 2 1,14-2-3,-10 11-1,6-4-1,2 1-6,-1 4-7,3 1-1,0 0-7,3 2-1,1 5-2,0-3 2,4 6 0,1-2 4,2 3 0,1 4 3,4 1 1,-2 2 4,7 5 2,-2 3-1,2 1 4,-1-1-1,-3 1 2,2 5-1,-2-3 1,-3-1 3,-1 1-1,-2-6 2,-4-2-1,-2 1 2,-1-7 0,0 0 1,-4-1 2,0-3-3,-3-3 7,0-3-4,-4-1 4,0-3-3,-1-1-2,-4-3-1,-1-3 1,2-3 0,0-4-3,-2-2 0,0-3 0,1-4 0,-4-7-2,4-5-7,-1-8-18,3-5-22,-3-10-31,6-1-42,3 1-53,4-12-58,4-1-114,5-19-136,4 1-118,-3 3-98</inkml:trace>
  <inkml:trace contextRef="#ctx0" brushRef="#br0" timeOffset="70059.73">6024 5747 1737,'0'0'67,"0"0"0,0 0-11,0 0-10,0 0-9,0 0-4,0 0-8,-4 18 4,6-5 0,0 4-1,4 6-1,0 4 4,5 2-1,0 6 0,1 2-1,2 4-2,2 1-2,-2-1 2,1 5-2,-4-11-2,0 0 2,-1-1-27,-1-5-24,-1-3-21,-2-4-15,-1-2-2,-1-3-5,-2-1-22,-2-8-12,0 0-5,-2-4 1,-2-2 13,4-2 10,0 0 10,-21-12 16,12 2 14,-1-4 11,-4-3 12,2 0 15,0-3 34,-1 1 19,2 2 18,1 0 6,-1 4 2,5-3-8,0 2-9,1 4-6,3-2-5,4 1-5,5 0-5,-1-1-5,6 0 1,3 3-6,3-3-1,-2 1-3,4 2-3,-6-1 5,1 0-2,0-1 6,0 0 6,-5 0 0,3-4-3,-4 1 0,-3 0 6,0 1 6,-4-2 7,-2-1-1,0 3 4,-2 0-2,0-2 1,-2 2-4,-1 1-6,2 2-4,-2 1-7,3 2-8,-3 1-5,1 4-3,4 2-5,0 0-1,-8 9 0,8 2 1,0 3-2,2 6 0,2-2 0,2 7-2,4 0 0,0 5 3,0 1-1,1-1-2,2 1 2,0-3 2,-1-1-2,-2-4 1,4-4-2,-4 0 2,-2-4 1,1-2 2,-1-2 0,1-1-1,-1-4 2,2 0-3,0-4 2,5-2-1,-5 0-3,2-2 0,-1-2 0,1-1-3,2 2-1,0-2-1,-2 0-6,4 1-1,-4-1-4,4-1 1,0 2-3,-1-1 1,0 1-1,0-1 2,-3-1 3,4 0-1,-2 1 5,-1-3-1,-2 1 1,1-4 2,-1 2 0,-1 0 0,-3-1 4,1-1 2,1-1 3,-5 2 9,-2-1 2,0 0 7,-2 0 5,0 0-6,-2 2-5,0-1-5,0 3-2,-2 2-2,-3-1-5,-1 4-1,1 0-2,7 2-2,-14 4-2,7 2 0,1 1-1,-1 0 2,3 3 1,2-1 1,0 4-1,4-1 2,0 2 0,2 1 0,3-1-1,2-3-8,-1 0-11,4 2-8,4-2-20,0-4-29,5 1-40,5-3-50,1 1-45,1-4-54,6-1-106,0-2-293,8-1-157</inkml:trace>
  <inkml:trace contextRef="#ctx0" brushRef="#br0" timeOffset="70422.33">7707 5845 1754,'2'-17'4,"-4"2"49,0 2 21,0 2 14,-2 0 17,0 0 6,-2 2 2,-3-2-3,2 3-6,1-1-10,-2 1-12,-1 1-6,-1 3-13,3-3-2,-3 7-11,-1 0-8,1 0-6,-3 7 5,4-1-11,-3 1-11,1 3-12,2-1-12,1 5-6,2-4-4,2 7-6,1-5 0,3 5-3,3-2 1,1 3 3,4-1-2,5 1 3,2-3 0,3 2 4,2-1 2,1-1 3,0-2 0,4 0 1,-3 0 1,-1-1-1,0 0 4,-2-3-2,-4 0 0,0-1 1,-3 0 4,1-1 12,-5-2 15,-1 2 9,-5-1-1,-2-2-1,-4 5-1,-2-6-3,-7 3-5,-3 0-9,-2-1-22,-1-1-38,-2 1-48,2-2-55,-2-1-60,-2-2-102,3-2-152,3-1-138,2-4-100</inkml:trace>
  <inkml:trace contextRef="#ctx0" brushRef="#br0" timeOffset="70832.22">7900 5793 1685,'4'-4'33,"3"2"14,-7 2-4,8-2-4,-8 2-4,0 0 2,0 0 7,11 10 8,-7-5 3,0 3-1,-1 2 3,2 2-6,2 3 3,2-3-2,-3 2-8,2 1 0,3 2-5,-3-2-4,3-1 0,0 0-4,-1-1 1,0-4-3,2 2-3,-2-1 1,2-2 3,-1-1-4,-1-4-2,1-1-3,0-2-1,-1-2-1,-2 2-2,2-5-3,-4-2-1,0-1 0,0-4-1,0 1 3,-3-2 6,2-2 2,-3 1 11,-2 1 11,2 2 5,0-3 8,-2 4-1,2 1-5,0 1-6,0 1-13,-2 2-8,2-1-3,-2 6-4,2-6-1,-2 6-6,0 0 2,0 0-2,15 13-2,-9-5 6,-2-1-3,3 3-1,2 2 3,-1-1-17,2 0-32,-2 2-27,4-2-55,-2 2-60,1-1-46,-3-2-72,5 0-119,-7-1-54,3 0-113,-2-6-81</inkml:trace>
  <inkml:trace contextRef="#ctx0" brushRef="#br0" timeOffset="71438.95">8427 5898 1592,'-2'-10'42,"2"0"35,-2 3 16,2 1 4,0 0-2,-2 1-12,2 5-8,0-8-13,0 8-8,2-4-5,-2 4 6,0 0 7,15 10 1,-9-5 2,5 3-1,-1 1-2,-1 1-3,2 0 1,-1 1-4,1-1-6,-3-1-4,0 1-1,2 0-3,-4-5-6,0 0 0,0 2 2,0-2-3,-2-1-1,3-2-1,-7-2 1,7 2-7,-7-2-2,0 0-1,0 0-12,4-13-6,-4 5-7,0 1-1,0-5-7,0 2-5,2-3-2,0 2-3,2-1 0,0-2 5,3 3-2,-1 2-3,2 0 1,1 1-1,2-1 2,1 6 0,1-1 0,2 3 2,-1 1 0,5 3-1,-1 2 4,-2-3 2,4 5 1,-6 1 1,3 1 2,1-2 0,-4 3 3,-2 2 3,2-4 1,-2 3 5,-3-2 2,-2 0 3,1 0 1,-2-2 5,1-1-3,-5-2 1,0 3 2,-2-3-2,0-4-1,0 0-3,0 0 0,-13 0 1,13 0-3,0 0 2,-12-11-4,11 2 1,-1 1-2,0-1-1,2 0-1,2-2-4,0 2-2,2-4 0,1 2 2,3 0-2,1 0-3,-1 3-1,4-1 2,2 2-2,-3 2 2,5-1-1,1 4-3,1 0 1,0 0 2,1 2 0,-2 2 1,2 0 0,-2 3 0,0 0 0,-2 0 2,1 0 1,-2 2 2,-2 0 1,1-1-16,-3 2-36,-1-1-46,-3-1-61,3-1-61,-3 2-89,0-4-111,1 1-245,4-1-158</inkml:trace>
  <inkml:trace contextRef="#ctx0" brushRef="#br0" timeOffset="72064.12">9423 5754 1862,'0'-7'46,"0"1"17,-2 3 11,2-3 1,0 6 2,0-8-8,0 8-10,0-5-9,0 5-9,0 0-1,0 0 12,0 0-3,16 17 8,-9-10-4,1 3 1,-1 2 1,1 1-3,1-2-1,-1 2-2,0 1-2,1-2-5,-2-1 0,-1-2-2,0 0-1,-2-1-5,2 1-5,-1-5 2,-2 1 1,3 0 2,-2-2 1,-4-3-6,4 0-5,-4 0-5,0 0-2,0 0-3,5-13-1,-5 6 5,3-1-7,-1-1-4,1-3-9,-1 0-7,2 0-2,0-2-1,-1 1-4,2 1 0,-1 3-1,4-1-1,-2 3 3,0-1-1,2 4 1,3 1-2,-2 3 4,1 0 0,1 1-1,-1 3 3,2 3 1,0-3 2,-2 5 1,0-2 1,2 2 0,-2 1 0,0 0 6,-1-3 0,-1 3 1,-1-3 0,-1 0 3,1 0 3,-1 1 2,-2-3 2,2-1 3,-3-1 3,2 1 5,1-2-1,-6-2-7,0 0 3,0 0-3,0 0-2,0 0-1,4-11-4,-4 4 3,0-1-3,0-1-12,2-1-4,-2-2-3,4-1-3,0-1 1,0 2-2,2-2 3,0 0-2,3 5 0,0 0 4,-1-1-5,-1 3 4,3 0-1,-3 2-2,6 1 2,-1 2 0,-2 2 2,3 0 0,-1 2 1,4 5 3,-2-3 2,0 1 0,0 6 1,-1-2 4,0 1 0,-3-1 4,1 2-7,-1 0-34,-1-2-40,2 1-51,-3 1-46,0-2-36,-2-3-56,3 0-81,0-1-309,3-1-152</inkml:trace>
  <inkml:trace contextRef="#ctx0" brushRef="#br0" timeOffset="72444.46">10581 5688 1839,'6'-13'36,"0"1"34,-3 3 23,-1-1 27,-2 2 13,2 1 13,-2-1-7,-2 1-15,2 1-11,-2 1-14,2 5-9,-9-8-12,3 8-12,6 0-8,-17 4-5,6 0-3,0 3-9,0 0-6,0 5 1,0-2-1,-2 0-7,5 4-1,-2-2-7,0-1-4,2 0 3,4-1-2,-2 0-5,2-1-3,2-1 0,-1-1 0,1-1 0,0 0-3,2-6 7,7 7-3,-7-7-3,10 0 0,-10 0-1,14-3-1,-4-1 2,2-2-3,-1-2-1,0 1 2,3 1-3,-1-1 0,-3 0-4,1 4-2,-2-2-4,1 0 4,0 1-2,1 4-3,0-3 0,-1 3 2,3 3-2,-3-1 4,4 3 1,-2-3 4,0 5-11,2 1-22,-2-3-34,-4 3-38,3-2-29,-2 1-50,1-2-48,-3 2-75,1-4-116,-2 2-43,2-3-105,2-2-71</inkml:trace>
  <inkml:trace contextRef="#ctx0" brushRef="#br0" timeOffset="72858.24">10933 5375 1630,'-2'-16'47,"2"3"23,2 1 11,-2 4-2,0 2-6,2-1-9,-2 7-9,4-4-7,-4 4 3,0 0 5,19 13 7,-6 1 6,-1 4 1,3 2 2,0 5-2,2 1 2,-2 2-3,2 1-2,-1 0-1,0 2-1,-4-2-7,1-4-5,-3-1-4,-1-2 1,-3-4-6,-1-1-2,0-2-1,0-3-7,-3-1 3,0-2-6,-2-3-1,-2 0-4,2-6-3,0 0-2,0 0-2,0 0 2,0 0-5,-8-17 0,8 5-4,1 0-7,2-5-12,1 2-2,-1-4-5,4 2-1,3-2 2,0 2 1,0 0-1,1 3 2,0 1-3,1 4 5,3-1 1,-3 2-4,6 4-2,-1 1 5,-2 3-6,2 3 2,-2 1 3,4 1 1,-5 3 3,1 4 1,-2 0-3,0-1-34,-6 2-41,-2 1-66,-1-1-75,-3-1-142,-2-1-139,-1-1-165,-5-2-166</inkml:trace>
  <inkml:trace contextRef="#ctx0" brushRef="#br0" timeOffset="73023.81">11210 5252 1944,'-2'-15'76,"4"-1"16,-2 5-2,0 1 4,0 3-10,0 1-11,2 1-11,0-2-32,0 4-45,5 1-45,-7 2-59,17 4-65,-9 0-142,2 3-300,4 3-125</inkml:trace>
  <inkml:trace contextRef="#ctx0" brushRef="#br0" timeOffset="73640.24">11719 5470 1902,'0'0'136,"0"0"16,0 0 16,0 0 9,7-7 3,-7 7 2,0 0-20,0 0-18,0 0-12,0 0-14,0 0-20,-21 7-9,15-2-8,0 1-11,-5 3-6,3 0-9,0 3-3,-3 0-6,6-2-5,-1 2-12,0-3-11,2 1-6,-2 0-8,1-3-1,3 3-1,0-5-2,-1 2-2,6-2 8,-3-5-2,9 4 3,-3-4-5,-6 0 1,16-6 4,-5 3-4,0-5-2,3-3 4,1-2-14,3-4-4,-1 3-7,8-6-7,-10 3-2,8 2 0,-5-1 3,3 6-2,-3-2 3,1 0 2,0 7 0,0-1-4,1 4 5,-2 4 2,1 0-1,0 5 2,-1 1 5,3 3 0,-3 4 1,0-1 6,-2 1-1,1 2 2,-2-1 3,-2-1-2,-1 0 2,-1-2 1,-2 0 1,-1-2 0,0-4 3,-1 1 3,-1-1 3,-2-1 2,1-1-2,-3-3 1,-2-2-1,4 5 3,-4-5-8,0 0 6,0 0-4,0-22 0,0 15-4,0-4 1,0-2 2,2-2-4,1-5-13,3-3-1,0 2-8,2 0 6,4 2 2,-2-2-5,2 4 3,1 0 6,-2 5-6,4 4 3,-6-3-3,6 5 0,-1 5 2,-3 1 7,7 5 4,-3 3 4,3 4 12,1 1 4,-3 2 7,1 2 4,-2 2-7,0 0 2,-3 0 0,1-2-1,-2 3 2,-3-5-12,-2 0-24,-2-2-40,-2-1-72,-2-2-110,-2-3-169,-4-3-148,-4-1 59,0-3-167,-6-3-154</inkml:trace>
  <inkml:trace contextRef="#ctx0" brushRef="#br0" timeOffset="74503.76">13830 5221 2082,'-6'-8'153,"5"-3"-2,-1 4-5,0 1-2,2 2-11,0 4-11,-2-7-15,2 7-17,0 0-15,0 0-7,0 0-8,-5 21-3,5-4-8,0 4 0,-2 5 1,2 2-10,0 1 9,-2 4-15,2-1-3,0 0 4,0-3-6,0 0-5,-2-5-4,0 0 3,2-5 0,0-1 2,-2-3 18,2-2 22,-2-2-1,0-4-8,0-3-1,2-4 1,0 0-5,0 0 0,0 0-3,-6-22 4,4 5-10,2-1-2,0-2-4,0-8-4,2 2-6,-2-5-1,4 3-4,-2 0-6,2 2-2,-2 1 1,0 4-6,2 3-3,-2 2-3,0 1-4,3 3-3,-1 3-3,5 4-2,-1 5 5,5 1 0,3 5 1,4 5 1,1 2 2,6 7-2,1 1 3,3 3 0,1 1 2,1 1 2,-7-4-1,2-1 3,-4-1-1,-3-5 1,-4-1 1,2-2 10,-4-3 23,-3-1 8,1-5-4,-2-3-4,-1-5 2,0-1-1,0-5 1,-4-2-3,-1-5-6,0-3-2,-1-1-5,1-6-2,-5 0-7,0 0-13,-4-3-20,3 0-18,-1 3-29,-2 2-37,1 5-39,2 0-49,-1 1-63,2 3-78,0 4-59,2 2-115,-2 1-58,4 2 51,2 2-198,3 3-202</inkml:trace>
  <inkml:trace contextRef="#ctx0" brushRef="#br0" timeOffset="74654.5">14689 5136 2007,'9'0'96,"-1"0"30,-8 0 1,13 0 4,-4-2-11,-9 2-10,14-2-11,-6-2-17,4 2-10,-2 0-35,3-1-45,-1 1-60,3 0-66,0 2-62,-1 2-126,2-2-160,-5 2-129,0 0-111</inkml:trace>
  <inkml:trace contextRef="#ctx0" brushRef="#br0" timeOffset="74820.33">14849 5387 1706,'-8'5'108,"4"2"37,2-2 20,0 0 13,2-5 2,-2 3-3,2-3-17,0 0-19,0 0-16,0 0-16,24-5-18,-14 0-51,4 2-45,2-4-66,3 2-66,5-1-52,-2 0-59,4-3-140,-1 2-97,3-1-128,0 1-112</inkml:trace>
  <inkml:trace contextRef="#ctx0" brushRef="#br0" timeOffset="75516.36">15427 5273 1755,'0'0'67,"0"0"20,0 0 9,0 0 3,0 0-4,10 1 0,-10-1-3,0 0-6,10-1-10,-1-1-6,2 0-8,-1 0-6,3-4-3,1 1-7,2-1-1,-2-2-6,1 1-3,-3 0 0,4-5-4,-4 0-6,-1 1-2,0-3-7,-1 2-1,-4-5-1,0 3-4,-3-1-2,-1-2 0,-2 3-10,-5-1 5,1 1-1,-2 2-2,0 1-1,-4 2 0,-1 1-2,-4 3 0,2 3-2,1 0 2,-2 2-1,2 4 0,0 1 0,-5 3 3,6 4-1,-2 3 0,5 0 6,-1 4 1,-1 2 3,7-2 2,1 5 2,2-3 6,2 3 1,5 0-2,4-1 9,-1 0 0,3-1 5,3-6 3,4 1 2,-2-4 7,6 1-5,-1-4 4,1-3-6,1-3-8,-2-1 2,-2-3-1,3-1-1,-2-3-2,-4-2 7,3-4 0,1 2 4,-6-9 6,1 3-4,-2-5-5,0-1 2,-2 0-1,-3-3 1,1 3 8,-3-4 3,-2 2 2,2 4 2,-3 1 8,0-1 3,-3 6 4,2-2-7,-2 3-4,2 0-5,-2 1-8,2 3-11,-1-1-8,-1 1-4,2 0-8,-2 3-1,-2 4-3,13 0 3,-2 4-1,-1 3 0,5 1-1,0 1 0,1 6 1,4-3-2,-1 5 1,4 0 0,0 3-1,-3-5 1,-1 0 1,0 1-2,-2-5 3,-3 0-1,-1-3 7,0 1 5,-5-3 29,1-1 12,-1-4 5,3-1-2,-11 0 11,15-9-1,-9 2-4,0-4-8,0-2-5,2-2-6,-4-1-5,-2-1-4,2 0-8,-2-3-16,-2 4-36,0-3-39,0 1-47,0 3-52,-2-1-64,0 0-72,2 5-84,-4-1-100,0 2-170,0 3 51,2 0-359,4 3-430</inkml:trace>
  <inkml:trace contextRef="#ctx0" brushRef="#br0" timeOffset="75834.15">16577 5056 2478,'8'3'-32,"-4"-1"52,2 0 26,-6-2 17,10 3 4,-10-3-4,14-7-3,-6 4-5,-2-2-6,3 0-4,3 0-3,-1-2-4,-2 2-1,1-3-8,-2-1-3,2 1-1,-4-1-2,-2 2-2,-2-2-3,0 0-5,-2 3 0,-2-1-4,-2 1-5,-4 2-2,-2 0 2,0 3-5,-2 1 2,-1 1-5,0 3 1,0 0-3,3 4 1,-3-1 2,4 2 1,-1 4 0,4-1 6,0 2-2,1 1 4,5 0 7,0-1 2,7 3-1,-1-2 3,4 2 4,5 2-6,4-4 4,0-2-21,3 0-49,-2-6-63,14 3-70,-8-7-86,-1-1-170,-1-2-41,-1-2-124,1-1-103</inkml:trace>
  <inkml:trace contextRef="#ctx0" brushRef="#br0" timeOffset="76245.96">17074 4932 1695,'0'-10'71,"2"2"30,-2 1 9,1 1 2,2 1-9,-3-1-9,4 4-11,-1-2-5,-3 4 3,17 0 5,-9 4 2,7 2 7,-3 3 3,6 4 5,-2 1-8,2 3 11,-2 0-3,1 0-4,0 2-6,-2 1-2,-4-2-9,4 2-1,-5-3-5,-2 0-7,-1-2-4,-1 1-9,-1-5-4,-1 0-5,-2-2-3,-2-3-2,0 1-1,0-7-4,-4 3-6,4-3-2,0 0-1,0 0-1,-12-20-6,12 9-10,0-2-8,3-2-7,4-4-2,-1-2-5,7 0 3,-2-2-5,8 0-1,1 2-1,6 2 4,-1 0-1,5 4-1,1-1 2,1 5 11,2 2 1,-4 3 1,2 2 4,-3 2-1,1 2 2,-3 2 2,3 4-3,-3 0 2,-3 1-3,-3 4 7,-2 3-3,-1 1 4,-4 2 5,-4 1-13,-1-3-52,-5 0-82,-6 0-138,-5 3-224,-7-3-97,-10 6 68,-1-1-287,-11 2-295</inkml:trace>
  <inkml:trace contextRef="#ctx0" brushRef="#br0" timeOffset="77148.22">4404 8382 932,'-5'-8'288,"3"2"-98,0 2-37,0-2-8,2 6 1,-2-9-3,0 4-4,0-1-13,2 6 0,0-7-4,-2 3-12,2 4-10,-2-7-15,2 7-13,0 0-8,0 0-8,0 0-7,0 0-4,8 22-6,-2-7-1,1 9-5,-1-2-3,0 6-2,1 6-5,-1 2 4,-1 5 8,-1-1-4,0 1 0,-2 1-20,0 3-18,-2-4-23,0-1-32,0-5-32,0-4-37,0 1-44,0-3-53,0-9-79,0-5-141,2-2-210,2-5-155</inkml:trace>
  <inkml:trace contextRef="#ctx0" brushRef="#br0" timeOffset="77419.13">4886 8309 1814,'4'-13'27,"-1"2"22,-1 3 21,0 1 10,-2-1 15,2 3 3,-2 5-8,2-7-8,-2 7-11,2-5-14,-2 5-3,0 0-9,9 12-2,-7 1-5,4 2 0,1 1-4,-1 8 1,2-2 1,-1 5-4,4 4 3,-3 0-2,0 1 0,1 1-1,-3 2-3,1-1-1,-1 0-10,-2-3-38,-2-1-45,-2 1-56,-2-3-54,0-3-64,-4-2-127,-3-1-99,-1-3-95,-1-3-61</inkml:trace>
  <inkml:trace contextRef="#ctx0" brushRef="#br0" timeOffset="77613.55">4520 8811 1462,'-6'-7'44,"2"2"21,2 0-2,-1-4-4,6 2 4,1-3 8,4 3 1,5-5 2,1 2-4,6-5-7,2 1-5,8 0-6,5-1-4,-1-1-10,-1 1-30,5 0-40,7 0-47,-1 1-52,-8-1-90,3 1-407,3-1-127</inkml:trace>
  <inkml:trace contextRef="#ctx0" brushRef="#br0" timeOffset="77877.33">5668 8257 1727,'-6'-3'45,"-3"-1"24,0 0 17,1 3 9,-2 1 5,-1 0 2,0 0-1,1 3-6,-3 3-1,3 2 1,-3 4-1,0 3-8,0 3-1,0 2-3,3 0-4,0 6-9,1-2-4,3 3-6,2 0 0,1-1-2,1 1-7,4 0-7,1-1-3,1-1-2,3-1-8,3 0 1,1-2-2,8-3-6,-1-4-36,5-1-48,3-7-68,4 1-84,0-8-82,1 0-156,1-4-37,4-1-185,0-3-167</inkml:trace>
  <inkml:trace contextRef="#ctx0" brushRef="#br0" timeOffset="78225.95">6172 8427 1903,'-7'-3'61,"3"1"18,4 2 5,-7-6-1,7 6-7,-1-6-9,1 6-4,4-7-9,4 2-4,3 2-5,2-2-5,2-2-4,1 5-4,-1-3-4,2 2-1,-4 0-5,0 1-2,-2 2-2,-1 0-3,0 2 6,-5 1 8,2 2 8,-5 3 2,-6-1 5,-1 5 2,-2-1 2,-3 2 4,-3 2 0,0 3-3,-3-1 1,1 1-6,0-1-4,0 0-9,3-3 1,1 2-5,0-3 0,3-1-7,4-1-1,-1-2 5,5 0-5,2-2 4,5-1-2,3-2-4,7-3 4,2-1-2,5 0-9,3 0-13,7-3-33,-2-4-49,4 2-63,1-3-70,-2-1-79,-1-3-154,-4-1-34,-1-2-175,-4-1-157</inkml:trace>
  <inkml:trace contextRef="#ctx0" brushRef="#br0" timeOffset="78499.48">6583 8148 1924,'-3'-8'57,"-1"0"21,0 0 14,4 3 8,0-1 4,2 0 4,2-1-3,5 2 3,4-2 5,1 4-5,4 1 1,1 0-3,2 6 3,6-1-1,1 7-3,1 3-3,1 2-6,6 8 1,-8-4-7,-3 4-3,1 2 3,-3 2-6,-4-3-7,-4 5-3,-7-5-8,-4 3-6,-2 0-9,-4 2-32,-2-3-38,-4-2-48,-1 4-45,-1-5-61,-3-2-71,2-3-68,-1-1-152,2-5-83,0-2 56,2-3-189,4-3-174</inkml:trace>
  <inkml:trace contextRef="#ctx0" brushRef="#br0" timeOffset="78674.03">7389 8347 1885,'7'-3'84,"-1"1"22,-2 0 2,-4 2-7,11-4-7,-2 0-6,1 0-10,3 1-8,3-2-7,6 0-5,-1 1-25,1 0-49,3 0-62,-2 2-65,-1-1-63,-1 1-109,-5 0-126,0 4-93,-4 0-37</inkml:trace>
  <inkml:trace contextRef="#ctx0" brushRef="#br0" timeOffset="78832.16">7557 8521 1513,'-9'10'98,"3"-5"36,0 1 17,2-3 10,-1 1 3,3 0-2,2-4-15,0 0-10,0 0-15,19 0-17,-4-4-10,10 0-23,5 1-34,4-3-49,2-4-78,4 3-92,-2-1-110,3-2-198,-3-1 45,8 0-98,1-4-46</inkml:trace>
  <inkml:trace contextRef="#ctx0" brushRef="#br0" timeOffset="79720.48">9651 7682 1638,'13'-8'143,"-3"1"1,-1 1-3,-2-1-2,-1 1 9,-2 3 4,-2-2 16,2 2 6,-2-3-6,-2 6-3,4-9-11,-2 5-10,-2-3-16,0 7-4,0-7-17,-4 5-13,-2-4-11,-4 5-9,-3 1-4,-8 4-11,-2-4-5,-16 7-4,-11 5-5,-24 10-6,-7-1-4,-5 3-9,2 0-10,2 2-4,4 0-6,10 1-6,13-5-11,13-5-10,7 0-5,3-1-4,6-3-1,4 0-7,5 0 8,5-4 8,8 2-3,2-3 8,6-1 2,6 1 5,7-3-12,9 1 9,2 1-1,14-6 2,3 0 2,7-1 8,9 0-3,4-1-1,1 0 0,2-2-1,2 0 1,-2 3 2,-1 0 6,0 3-7,-4-3 4,-4 3 0,-13-1-2,-1 0-1,-5 3 1,-6-2 1,-4 2 4,-3 0-7,-3 1 5,-8 1 1,-2 1 1,-7 1-2,-2 1 3,-3 3-2,-9 1-3,0 2 11,-9 4-11,-7 5 0,-12-2 6,-2 7 0,-24 8-3,-7 0-2,-9-3 0,0 2-2,-4-2 0,2 0 4,7-4 0,3 0-4,5-3-1,11-5 8,13-3-12,5-3 7,5-3-8,4 2 6,2-5 0,3 3 1,3-3 4,3-2-2,2 0-6,2-1 8,5 1 0,6-4-6,0 1 4,6-2 7,5-1-9,8 1 3,4-2 11,11 0 6,13-2 7,12 0-3,9-4 9,27-1 4,6-1 5,8-2-6,5-2 3,0 0 0,3 1-1,-6 0-1,-1 0 0,-13 1-5,-10 0 0,-18 3-11,-15 0 4,-10 3-4,-7-3 2,-5 3 2,-2 1-5,-8-2-3,1 1 0,-2 0 1,-5 0-2,2 1-6,-6 1 5,4 0-5,-6-2 0,2 2 0,-1 0-4,-2-2 1,1 0-3,-1 2 2,-9 0 0,14-2-12,-7 0-6,-7 2-23,11 0-29,-7-4-49,0 2-82,-2-1-94,-2-1-97,0 4-212,-6-9 43,0 3 75,-3-1-209,-4-4-186</inkml:trace>
  <inkml:trace contextRef="#ctx0" brushRef="#br0" timeOffset="81704.36">9143 9416 1556,'-11'-3'304,"7"1"-98,4 2-62,0 0-33,-12 0-21,12 0-14,0 0-15,-11 0-13,11 0-5,-7 3-7,5 3-1,-2 3 0,2 6-2,0 3-1,0 1-2,2 3-2,0-2-2,2 4-5,0-3 2,2 4-2,-2 1-4,3-4 1,1 1-3,-3-5-1,1-1-1,0 1 3,-2-1-5,0-6 1,0 1 4,0 0-5,0-3 9,0-1-2,-2-3-1,2-1-6,-2-4-2,0 0 1,0 0-4,0 0 0,0 0 2,-8-19-3,6 8 1,-2-4-2,2-4 0,-2-4-1,-1-3-1,3-2 0,-2 3 4,4-1-9,-3-1 1,3 4 1,0 2 6,5 0-1,2 0-1,1-1 0,4 2-1,6 1 1,-2 4-2,3 2-1,3 1 1,-2 3-2,0 5-1,1 2 0,-1 6 2,4 3 2,-2 2-2,1 4 2,-2 2 0,0 3 0,-3-1 2,-2 5-2,1 2 4,-4-4 0,-5 3 1,1-3 1,-1 0-3,-4-1 7,0-2-5,1 0-5,0-2-7,-3-1-34,0-3-35,0-1-45,0-2-47,0 1-54,0-5-99,0 0-148,-2-4-182,8 0-146</inkml:trace>
  <inkml:trace contextRef="#ctx0" brushRef="#br0" timeOffset="81889.25">9751 9455 1845,'4'-5'50,"-4"5"13,0 0-2,0 0 2,0 0 3,2-6 4,-2 6-3,9-4-9,-3 1-2,3-1-9,5-1-4,2 1-28,0 0-32,-1 0-38,2 2-46,0 1-40,-1 1-40,-4-2-87,0 4-324,-2-1-93</inkml:trace>
  <inkml:trace contextRef="#ctx0" brushRef="#br0" timeOffset="82043.25">9809 9694 1670,'-6'8'29,"1"-4"21,4 0 10,-1 0 10,2-4 6,0 0 1,0 0 0,14 3-8,-2-5-6,5 1-7,2-3-14,6 0-34,5-3-28,6 0-40,5 2-62,0-5-80,6 1-159,2-3-177,0 0-42</inkml:trace>
  <inkml:trace contextRef="#ctx0" brushRef="#br0" timeOffset="82401.74">10706 9346 1584,'-4'-7'63,"0"-1"26,-2 1 11,-2-2 14,4 4 9,-2-1 0,2 0-9,-2 2-9,2 3-9,4 1-12,-16 5-6,8 1 0,-3 3-4,1 4 5,0 5-1,1 1 6,0 3-1,5 4-3,0-2-1,4 3-6,0 0 5,4-3-13,4 3 2,3-3-5,-1-2-1,6-1-6,0-4-7,4 0-4,-2-5 6,4-3-4,-1-3-5,-2-5-1,4-1 1,1-4 2,-3-3 2,-1-4 3,0-5 3,0-1-6,-9-4-9,2-1-6,-4-5 2,-5 1-6,-2-2-2,-4 0-3,-4 1-6,-5 3-3,-5-2-19,-7 6-23,-1 3-29,-4 1-40,-6 5-49,-1 3-62,7 2-68,-4 3-115,2 1-183,0-2 65,5 4-236,2-2-238</inkml:trace>
  <inkml:trace contextRef="#ctx0" brushRef="#br0" timeOffset="87844.13">8847 6842 1735,'-8'-8'8,"0"3"28,2-3 23,-4-1 20,4 3 15,-3-1 9,-2-1 9,3 3 4,-1-2 0,3 2-5,0 1-11,0 0-12,2 2-15,4 2-3,0 0-8,-16 7-3,12 1-4,0 6-5,0 3-2,2 2 4,0 2-2,4 0-7,2 5-2,-2 1-5,4-2-4,-2 0-5,0 0 0,1 0-1,0-7-4,-1 1-2,0-1-2,0-3-2,-2-2 4,2 0-5,-2-4 7,0 2 10,1-4 5,-3-1-3,2-4-7,-2-2 2,0 0-3,0 0-7,0 0-3,-7-18 12,5 9-14,0-2 1,-2-6 0,0-1-6,0-5-2,0-1-1,-1 0-1,-2 0-5,3 0 5,0-1 0,0 6 0,2 2-5,-2-1 1,2 5-1,-1 0-4,2 4 0,-2-1 1,3 3-4,3 0 5,1 3-3,-4 4-1,12 3 3,-2 2 3,2 3 0,0 1-3,7 3 1,0 3 0,0-1 1,5 2 0,1 2 1,-4-5-2,0 1 1,1-1 6,-4-2-5,2 1 1,-7-5-1,1 2 6,-4-3 4,4-1 10,-6 2 16,0-4 12,1-3-9,-3 0-2,-6 0-5,11-10-3,-7 3-1,-2-1 0,0-3-9,-2-4-1,0-2-1,-2-2-4,0 0-4,-2-6 3,0 0-2,-3-1-1,1 1-2,-1 2 3,1 1-10,0 0-13,0 5-12,2 2-14,-1-1-16,0 5-23,3 0-37,-2 4-38,2-1-21,-3 4-24,5 4-44,0-3-18,0 3-83,0 0-130,0 0 1,0 0-118,0 0-89</inkml:trace>
  <inkml:trace contextRef="#ctx0" brushRef="#br0" timeOffset="88116.41">9256 6642 1567,'10'-2'-1,"-10"2"31,0 0 7,10 0 7,-10 0-5,0 0 15,5 10 12,-7-2 13,-1 4 4,-1 4 12,-1 6 3,0 4 1,-2 4 3,-2 5 3,0-2-8,-2 4-5,4 1-6,-5 4-8,1-4-6,-2-1-5,3-2-6,-1 2-7,-1-4-5,1-1-2,0-3-4,3-3-14,2-6-14,-3 2-24,5-7-26,-3 0-28,1-1-33,4-5-44,0-1-49,2-3-44,0-1-98,0-4-115,0 0-148,0 0-93</inkml:trace>
  <inkml:trace contextRef="#ctx0" brushRef="#br0" timeOffset="88638.56">9306 7185 1585,'8'-3'25,"-8"3"26,4-4 22,-4 4 18,6-4 15,-6 4 6,2-6 2,-1 2-8,-1 4-10,5-5-9,-1-1-9,-3 2-6,4-1-8,-1 1-5,0 0-5,1-3-5,-1 5-6,2-3-2,1 3-5,-1-1-1,-6 3-4,11-4-5,-11 4-2,12 2-4,-3 3 1,-2-1 3,-1 4-2,0 4 9,0-1 1,-2 2 0,-2 2-1,1 1 0,-3 1 0,0 0-5,-3 0 1,1 3 0,-2-5-3,-2 2 9,-2 0-2,0-4-4,-4 4-4,2-4-3,-3 2 4,2-4-5,-1-2-3,1 2 3,1-4-4,-3 2 1,4-6 5,-1 2-3,2-2-1,0-1 4,1-2-6,7 0-1,0 0 0,-15-5-7,11 2 5,4 3-5,-4-5-5,4 5 4,0-9 0,0 9-2,10-7-2,-4 3 1,1 0-1,0 3 1,4-3-3,2 0 1,3 1 3,-2 1-1,3-2 6,2 0-9,-2 0 3,3 0-1,-4 0-2,3 2-2,-2-4 6,2 2 3,-4 1-2,2-1-19,-1-1-27,0 1-26,-4-2-39,3 1-47,-3-1-51,2-2-69,-2-2-153,-2 3-89,2-3 61,-4 1-103,2-3-59</inkml:trace>
  <inkml:trace contextRef="#ctx0" brushRef="#br0" timeOffset="89050.38">9969 6738 1502,'0'0'38,"2"9"24,-2-9 17,0 0 6,0 0 1,0 0 4,0 0 2,22-4 2,-14 1-3,4-3-8,5 2-6,0-3-9,0 0-7,7 2-4,-4-3-5,4 1-21,-1 1-31,-5 0-42,-1-1-51,3 3-52,-5-4-87,2 3-172,-2-2-185,-2-1-90</inkml:trace>
  <inkml:trace contextRef="#ctx0" brushRef="#br0" timeOffset="89324.25">10367 6408 1701,'-4'-6'75,"0"0"27,-2 1 21,3-1 11,-1 3 8,0-3 2,4 6-2,-4-6-11,1 2-11,3 4-18,-4-3-10,4 3-10,0 0-11,0 0 4,4 21-9,1-6 3,1 2-2,1 4-9,1 3 1,0 6 2,2 1-10,2 0-5,-4 3-1,0-1-2,1 0-16,-1 0-35,1-1-41,-1-5-58,-3 2-69,0-4-70,-2 0-92,-1-4-157,-2-3 7,0-1-166,-5 0-149</inkml:trace>
  <inkml:trace contextRef="#ctx0" brushRef="#br0" timeOffset="90940.59">11030 7766 1125,'3'-8'331,"0"3"-108,-1-2-67,0 1-32,-2 2-11,0 4-6,5-9-5,-3 4-6,-2 5-2,2-5-7,1 1-9,-3 4-9,0 0-13,4-6-3,-4 6-7,0 0-10,0 0 1,6 15-5,-4-1 5,2 5 3,0 4 5,0 6 1,4 4-3,0 4 1,-2 0-1,-1 0-1,2 3-5,-3-3 0,3-1-4,-4-2-9,2-4 7,0-2-4,-3-5-6,0-1 1,3-4-1,-4-2 2,-1 1-4,3-5 1,-1-2 4,-2-1-10,0-3-4,0-3 5,0-3-10,0 0-6,0 0-1,0 0-7,0 0-5,2-27-3,0 12-4,-1-2 0,4-2-1,-1-6 1,2 1 3,-1-1-1,4 0 1,-3 0-3,4 0 6,1 5-1,3-2 2,0 2 2,-2 3-1,3 1 2,2 3 0,-2 3 0,2 3 4,-2 5 2,-1 0 8,6 6 7,-4 1 4,0 7 7,3 1-2,1 0 1,-2 4-3,-2 1 5,-1 1 3,2 2-8,-4-4-3,1 3 1,0-2 1,-4-1-1,-2-4-6,1 1-17,-1-1-16,1-4-22,-3 1-31,-2-2-30,3-1-27,-3 0-41,2-7-46,-2 3-66,5-6-126,-9 3-50,13-4-99,-5-2-63</inkml:trace>
  <inkml:trace contextRef="#ctx0" brushRef="#br0" timeOffset="91211.23">11817 7797 1573,'-1'-7'49,"1"2"13,-2 1 10,0-3 3,0 3 6,2 4 0,-5-6 0,5 6-1,0 0 1,0 0 4,-19 17 0,13-8-1,-1 4 0,0 4-5,4-1 2,-1 4-2,0-1-2,2 5-3,2-4-5,2 3-4,0 2-9,2-3-2,1 4-3,4-6-9,2 1 2,2-4-5,4 3-3,3-6-2,2 0-22,-1-5-28,5 1-41,-3-4-50,-2-3-56,7 1-57,-7-6-72,0 2-124,-3-2-44,0-1-130,-1-3-90</inkml:trace>
  <inkml:trace contextRef="#ctx0" brushRef="#br0" timeOffset="91650.79">12180 7892 1618,'-2'-10'33,"2"3"27,-2 2 4,2-1-3,0 6-3,0 0-6,0-6 9,0 6 33,0 0 10,8 15 5,-4-6 2,3 1-5,-1 4 0,1-1-8,1 2 0,0 2-3,0-1-10,2 0-2,-2 0-15,-2 0-2,0-2-5,1 0-8,-1-3-1,-3 0-6,3-1-2,-2 0 4,0-2-6,-2-3-2,1-1-4,-3-4-1,-3 5-8,3-5-6,0 0-7,0 0-5,-12-12-5,7 2 0,-1-2-1,2-3-5,-1 0-1,1-5-3,0 1 5,4-2-1,-2 2-3,2 0 2,0 2 2,2 0-2,2 0-3,2 2 0,1 1 0,0 2 2,5 3 1,-1 1 0,1 3 2,2 3-3,-2 2 6,0 0-2,1 4-5,1-1 3,0 5 3,-2 1 3,2-1-1,-4 2 5,1 1-5,1-1 4,-4 2-4,2-1 2,0 1 0,-4-1 1,2 0-10,-4 0-20,3-4-32,-2 3-48,-1-4-51,0 2-58,0 0-69,-2-4-133,0-1-87,2 1-177,0-2-173</inkml:trace>
  <inkml:trace contextRef="#ctx0" brushRef="#br0" timeOffset="92160.78">12804 7725 1990,'-6'-5'74,"2"2"13,-2-1 11,6 4 8,-4-4 6,4 4-1,-5-6-3,5 6-16,-4-3-7,4 3-1,0 0-8,19-6-3,-3 4 2,4-1-14,1-1 1,7-2-4,2 1-11,-1 0-2,3 0 6,-2-2-14,-5 2-1,1-1-1,-4 0-7,-3 5-2,-2-3 1,1 0-2,-6 2 1,1-2 8,-1 3-11,0-1 0,-4 2 4,-8 0-10,8 7 8,-8-1-8,-2 4 1,0-1 0,-2 6-2,-4 1-7,-1 5 3,0-2 1,-1 2 0,-1 1 0,1 0 0,-1 2-7,2-2-1,-1 2 5,2-5 1,0-2-1,2 1-5,0-4 1,2-2-2,0 1 3,0-4-2,-2 1 8,5 0 10,-1-3-1,2-3 5,0-4 4,7 7-2,-1-7 1,2 3-3,1-3-8,-9 0 1,21-3-2,-9 2 1,2-1-4,-2 0 1,3 0-4,0 0-3,2-1 2,-1 1-1,2-1-4,-2 0 5,4 1-7,-3-2-3,-1 0-29,2 3-31,-6-1-35,1-1-36,-3 0-53,-1 2-64,-1-2-72,1-1-152,-5 0-58,-4 4 50,4-6-177,-4 3-153</inkml:trace>
  <inkml:trace contextRef="#ctx0" brushRef="#br0" timeOffset="92684.24">12383 7593 1785,'0'-6'5,"0"6"25,-2-5 26,2 5 14,0 0 11,0-8 10,0 8 2,0 0-2,2-4-4,-2 4-6,0 0-9,0 0-5,0 0-5,6-3-5,-6 3 1,0 0 5,21 7-1,-9 1 5,4-1 1,1 6 1,4-1 0,4 3-4,5 4 1,2 0-4,2 4 4,5 2-14,-6-3-3,1 5-7,-2-1 0,-7-2-5,-1 1-4,-6 0 0,-2 1 0,-8-2-7,-4 0 0,0 0-16,-6-3-11,-2 2-34,-4 0-34,-2-2-48,0-4-59,-2 2-59,-1-7-71,-2-3-147,2 1-22,1-5-192,2-1-161</inkml:trace>
  <inkml:trace contextRef="#ctx0" brushRef="#br0" timeOffset="93015.1">13357 7299 1821,'-10'-5'66,"10"5"32,-5-2 12,5 2 1,0 0 8,0 0 3,0 0-3,0 0-1,0 0-13,0 0-10,15-10-9,-2 9-9,1-3-6,5 0-5,1 1-10,3-2-10,-2 2-34,1-1-44,-1-1-51,-2 0-61,2 3-56,-2-4-77,0 2-176,-3-1 3,0-2-115,-2 1-65</inkml:trace>
  <inkml:trace contextRef="#ctx0" brushRef="#br0" timeOffset="93472.23">13704 7028 1639,'-3'-7'70,"3"7"17,-2-3-3,2 3-10,0 0-5,0 0-10,0 0 1,0 0 19,0 0 5,-10 19 6,13-10-4,-1 4-7,3 2-3,-1-1-7,0 1-6,0 2-7,-2-3-3,4-1-6,-4 1-5,1-1-2,-1-4-4,0 0-2,0 2-1,0-4 3,0 1 5,0-2 10,0-1 8,-2-1-2,0-4-9,0 0-1,0 0-9,0 0 4,0 0-10,-12-15-13,7 6-3,3-5-12,-3-2-2,2 0-3,1-3-4,2-3 1,0 2-3,0-1 0,2-1 3,1 3 3,2 3-5,0-2 0,3 1-1,3 4 7,0 2 1,1 2-1,0 1 4,6 1-2,-4 4 7,4 5 0,-1 1 1,-1 3 2,6 3 10,-4 5-4,2 1 0,-1 1 1,-4 1-5,4 2-3,-3-1 1,-1 2 3,-2 1-6,0 1 5,-5-5-20,3 3-34,-2-3-58,-5-1-70,4-2-74,-4 0-137,2-1-136,1-1 44,-3-2-153,5-1-121</inkml:trace>
  <inkml:trace contextRef="#ctx0" brushRef="#br0" timeOffset="94329.65">14930 7513 1749,'12'-3'59,"-8"0"28,-4 3 19,3-5 19,2 3 12,-5 2 1,4-5 8,-4 5-1,4-3-11,-4 3-10,0 0-15,9-2-17,-9 2-8,0 0-17,0 0-3,8 5-6,-1 6-3,-4 0 0,4 5-7,2 4 6,-1 3-1,1 3-2,-2 0-9,1 0 0,-2 1 4,-2 1-13,2 0 1,-1 1-1,-3 0-26,2-3-39,-1-1-38,-3-1-52,2-6-65,-2 2-67,-2-1-83,-3-6-149,1 0-9,-1-4-183,1 1-174</inkml:trace>
  <inkml:trace contextRef="#ctx0" brushRef="#br0" timeOffset="94529.14">14721 7853 1856,'-8'-3'46,"-1"-1"33,5 1 12,2-1-4,2-2-11,4 0-5,4 0-5,8-1 2,4-3-4,6 1-5,10-4-3,11-3-6,3 2-5,23-6-3,-2 1-8,2 2-47,-10 3-43,11-1-44,7 5-68,-14 1-126,12-2-174,-9 2-107,12-1-77</inkml:trace>
  <inkml:trace contextRef="#ctx0" brushRef="#br0" timeOffset="95372.38">17525 7209 1692,'2'-10'47,"0"1"19,-2 1 12,0-2 26,2 2 20,-4 1 15,4-1 10,-2 3 2,0-2-6,0 2-5,0 5-15,0-8-7,0 8-14,0-7-11,0 7-16,-6-2-6,6 2-4,-23 9-6,3 3-2,-7 1-5,-2 4 7,-10 4-5,-3 2-3,-15 10 2,-5-1-2,1 0-7,-4 3-2,5-3-7,1 2-4,12-7 1,7-4-6,6-6-1,4 0-2,3-2-5,5-3-1,2-1-3,0-1-2,4-2-1,5 1-1,-1-3-4,0 1 1,4-1-1,4-3 6,2 3-4,2-6 4,8 8-4,2-5 0,8 0 9,3 0-6,9-2 4,3 0 0,12-1-5,2 0 3,12-1-3,5 1 1,2 0-5,28 1-1,-17-1-3,-10 2 4,-1 3-1,-7-5-2,-1 5-3,-12-3 2,-5 2-2,-8-2-1,-2-1-5,-4 2 6,-7 0-2,0 1 6,-6 1-1,-4 3 2,-3-2 4,-5 1 0,-4 1-1,-2 4 0,-6-3-1,-7 4 3,-10 4 0,-3 3-1,-10 1 0,-1 3 0,-23 9-2,1 2 3,-1-2-4,-1 4-2,-1-6 0,5 3 1,1-2-3,11-7 3,13-3-2,5-4-1,1 1-1,2-2-5,10-5 2,-3 4 2,3-4-7,6-1 8,-4 0-2,6 0-4,2-2 5,0-1-1,3 0 2,3 1 4,2-4 6,7 1 4,3 0 5,6-3 6,6 1 4,10-2 2,11 1 2,7-3-1,13-3 3,26-3 1,2 1 4,0-1 3,-2 0-3,-6-1 4,-13 1-5,-15-1 0,-10 3-5,-4 0-3,-6 0 4,-3-1 7,-5 2 7,-3 1 0,-4-2 2,2 2-1,-3 1-1,-5-3-2,2 4-8,-5-4-2,-1 4-7,3-2-10,-3 0-13,-3 2-19,3 0-19,-4-2-26,-6 2-32,13-1-32,-13 1-53,9-6-71,-7 2-80,2 0-85,-4-1-163,-3-2-54,3-1 62,-3 1-371,-1 0-412</inkml:trace>
  <inkml:trace contextRef="#ctx0" brushRef="#br0" timeOffset="98648.31">16365 9144 2424,'0'0'-26,"-5"3"23,5-3 14,-6 5 11,6-5 19,0 0 14,-4 3 13,4-3 6,0 0-4,0 0-9,-2 5-6,2-5-7,-2 7-4,2-7 7,2 11 10,2 0 3,-2 3-7,2 3 2,0 0-8,1 4-2,1 2-2,-2 3-5,0-2-1,-1 1-8,3-1-4,-1 1 4,-3-4-5,2-3 0,-2 0 0,0-3-7,0 0-3,0-1 0,0-2 8,-2-3-6,2-1 14,-2-3-1,0-1 0,0-4-5,0 0-8,0 0 4,0 0-9,-10-19-3,6 5 5,2-3-7,-3-2 0,3-1 0,2-6-4,-3-2-4,6 1 2,-3-1-12,2-1 1,1 1 6,1 0-2,2 2-5,-2 1 6,1 4-8,5 3-2,1-1 6,-3 5-6,2 2 1,2 5 7,4 2 2,-3 1-2,-2 4 7,8 4-1,-3 3 3,1 4 9,0 2 3,-2 4-4,1 1 5,0 3-6,-4 0 0,5 4 5,-4-3-1,-4-1-3,1 2 3,-2-2-4,2 1 4,-4-6-9,0 1-4,0-1-17,0-1-37,-1-4-37,-1-2-47,-1 1-44,2 0-51,0-5-49,-1-1-110,-2-4-112,-2 0 34,0 0-138,23-9-105</inkml:trace>
  <inkml:trace contextRef="#ctx0" brushRef="#br0" timeOffset="98833.05">16968 9189 1802,'0'-5'96,"0"-1"25,0 6 9,5-7-4,-5 7 3,2-6-11,2 1-9,2 0-8,2 2-12,3-2-10,4 0-7,2 1-9,4 2-6,-1-2-19,3 3-34,-3-4-45,-1 5-47,0-1-56,0 1-35,-3 1-64,-4 1-127,-3 2-86,-1 2-93,-4 1-51</inkml:trace>
  <inkml:trace contextRef="#ctx0" brushRef="#br0" timeOffset="98991.38">17100 9353 1594,'-10'10'68,"4"-5"26,-1 1 13,4-2 16,1 0 11,-3-1 3,5-3-6,-1 4-11,1-4-9,0 0-10,6 5-10,-6-5-8,21 0-16,-7-2-30,4-1-35,1 1-48,2 0-37,7-1-54,1-1-51,1 0-110,0 0-152,1-1-162,3-1-110</inkml:trace>
  <inkml:trace contextRef="#ctx0" brushRef="#br0" timeOffset="99737.56">17890 8938 1702,'-1'-7'66,"-1"1"31,2 6 20,-7-5 11,5 3 10,2 2-1,0 0 2,0 0-11,-2-8-12,2 8-9,0 0-12,0 0-11,0 0-10,0 0 1,0 0 5,4 18 4,1-6-11,-3 1 5,1 2-6,3 5-3,-2-3-3,2 2-3,-2 1 0,1 1-8,-1-1-5,0 1-4,0-4-4,-1 0 0,0-2-4,0-1-3,1-1-5,-1-4 2,-1 1-2,0-3 7,-2 0 8,2-2-3,-2-5-5,0 0-1,0 0-4,0 0-5,4-21-2,-4 8-6,0-1 4,0-3-8,0-4-3,0 1 0,0-4 0,0-2 0,-2 3-2,2 1-3,0 2 7,0-1 9,0 4 3,0 2-2,0 1-3,0 1-6,0 4-7,2-3-3,-2 4-3,0 4 0,0 4 1,0 0-1,0 0-1,17 21 3,-9-9 1,4 4 0,-2 2 0,4 3 1,-1-2 1,1 2 1,3 4-2,1-6 3,-4 2 1,1-3-2,-2-1 2,-2-6 2,-1 0 8,-2 0 20,1-3 19,-2-3 0,1-3-4,0 1-6,-8-3-5,11-8-2,-7 0-6,0-1-3,-2-5-4,1-2-4,-3-2-3,-3-3-3,1-3 2,-2-1-5,0-2-2,0-2-13,-3 5-6,1 0-15,0-2-12,2 6-16,-3 3-19,2 1-33,3 3-43,-2 1-46,0 2-39,0 3-36,2 4-42,2 3-41,-6-7-103,6 7-111,0 0 47,0 0-236,0 0-241</inkml:trace>
  <inkml:trace contextRef="#ctx0" brushRef="#br0" timeOffset="100003.13">18468 8860 2169,'2'-3'62,"-2"3"26,2-7 15,-2 7 14,2-4 10,-2 4-6,0 0-13,0 0-10,0 0 7,0 0 12,-4 23-5,-3-6 4,-4 4 5,3 4 5,-4 7 0,-6 9-2,2 1-10,-1 1-6,-3 5-10,-2 13-9,-5-2-5,7-10-10,-1-3-5,4-5-8,-1 0-11,4-7-23,1 0-42,0-6-41,5-4-38,-3-1-45,5-4-33,2-4-37,2-1-44,4-4-28,2-2-35,2-1-88,5-4-95,1-1 29,6 0-145,-2-4-112</inkml:trace>
  <inkml:trace contextRef="#ctx0" brushRef="#br0" timeOffset="100355.33">18552 9593 1751,'7'-3'74,"-1"-1"29,0-1 11,-2-2 13,4 1 15,-1-1 7,4-1 5,-2 2-8,1-3 1,2 3-10,2 1-9,-2 1-9,1-1-5,-1 2-19,-2 1-5,4 4-14,-2 1 7,2-3 0,-2 9-7,-4-1-6,3 1 8,-5 2 6,-4 0 0,-2 4-2,-2-1-3,-2 3-6,-5-2-7,-3 5-2,-4-2 3,0-1-7,-5 5-5,0-3-5,0-4-3,-1 0 0,1 1-5,2-3 5,4-2-11,1 2-4,0-6 0,2 2-4,4-3-2,4-1-1,2-1 2,2-4 4,8 6-2,0-5-1,4-1-3,10-1-2,2-1 0,9-2-4,9 0-4,13-3 5,1-4-34,1 2-69,0 1-81,-6-6-119,-5-1-136,-1-4-247,-9 0 53,-6-4 77,-10-3-363,-2-2-382</inkml:trace>
  <inkml:trace contextRef="#ctx0" brushRef="#br0" timeOffset="101613.3">16505 6638 2416,'-3'-7'-25,"3"7"25,0 0 21,0 0 23,0-6 18,0 6 18,0 0 10,0 0 2,0 0-5,0 0-1,0 0-3,0 0-13,0 0-6,0-7-1,0 7-7,0 0-1,0 0-12,0 0-3,0 0-7,0 0-7,0 0 0,0 0 2,3 22 0,0-9 12,-1 1-5,2 3 5,-1 4 11,4 4-7,-6-2 0,4 3-9,-1 1-1,0-1-1,0-2 0,1 0 1,-3-2-4,2-3-3,-2 0 2,0-3-4,0-2-4,0 0 3,2-3 2,-1-2 9,-3 0 25,2-1 8,-2-4-5,0-4-9,0 0-2,0 0-5,0 0-7,0 0-3,-7-25-5,3 12-2,2-6-5,-2-4 2,0-1-8,2-2 0,-3-4-2,1 2-3,0-3-1,2 2 2,-2-1-7,1 4 0,-1 1-1,2 2 1,0 3-2,-1 3-1,1 2-3,0 1-6,2 4-5,-2-2-4,2 5-2,2 3 4,-2 4 2,0 0 0,0 0 4,18 16-1,-8-3 3,3 4 3,1-1 0,6 6-2,0-1 4,4-1-2,-1 2 2,1-3 3,0 0 1,-4-4 0,1-3 1,-1 1 0,-2-4 5,-2-3-2,0 0 0,-3-5 3,-1-2-5,2-2 2,-2 0-3,-2-5 3,2-1-5,-4-4 2,-2-1-2,-2-3-1,0-2 3,-2-2-3,-2-2-5,-2-2 4,-2 0 1,2 1-2,-2 0 0,-2 0 1,2 7-4,-2-2-12,0 4-16,0-2-17,2 3-27,2 2-26,-2 4-37,0-4-47,2 4-53,0 3-37,2 1-41,-4 0-91,4-1-160,0 5 73,8-7-220,-2 4-205</inkml:trace>
  <inkml:trace contextRef="#ctx0" brushRef="#br0" timeOffset="101774.54">17064 6376 1906,'6'-4'30,"1"0"26,0 1 5,2-4 0,0 2-1,1-5 1,3 1 0,1 1-6,2-1-3,2-1-8,4 0-12,-1 1-41,-2 1-50,2 3-59,1-3-43,-6 1-100,-2-1-376,2-2-133</inkml:trace>
  <inkml:trace contextRef="#ctx0" brushRef="#br0" timeOffset="102018.41">17355 6004 1716,'-4'-7'50,"0"2"38,0-4 18,2 5 10,-2-1 5,2 1-2,2 4-9,-5-7-10,5 7-12,-2-4-11,2 4-7,0 0-9,0 0 4,-2 20-6,2-7 1,2 2-2,0 5-7,0 1-5,1 6-2,0-1 9,4 3-4,-1 5-23,0 1-33,4-2-46,-6-4-59,6 5-64,-4-7-75,3 1-176,-3 0-51,3-2-144,-2-2-121</inkml:trace>
  <inkml:trace contextRef="#ctx0" brushRef="#br0" timeOffset="103189.98">18337 7011 1730,'-8'-5'-5,"1"-1"23,2 2 17,0-1 22,0 1 25,-1 1 14,3-2 9,3 5-1,-6-5-4,6 5-9,-5-4-7,5 4-10,-6-2-14,6 2-1,0 0-6,-4 17 1,1-6 3,3 4 2,0 5-8,3 1-2,-1 4 7,1 1-3,2 3-1,2 5-4,-3-5-2,2 5-1,1-1-14,-1-3 0,-2-3-4,2-1-1,1 0-5,-2 0 1,-2-8-5,0 2 0,1-3 2,-2-4-1,-1 0 2,4-5-1,-3 1 0,-2-4-5,2-3 0,-2-2 0,0 0-4,0 0 5,0 0-3,0-16-5,1 8 2,-1-1-1,3-2-3,0-4-3,1-1 2,0-1-3,1 0 3,1 1-6,-1-3 4,3 4-2,0 0-3,0 2 0,4 0 3,0-1-1,0 3-5,4-1 2,-2 5-2,3-3 4,0 5 0,2 0-2,-1 3-1,0 2 5,-1 2 3,2 3-1,-4 0 1,-1 3 2,2 1 5,-5 1 5,5 1-3,-3 2 2,-2-4 1,1 2 0,-2 2 0,-1-2-3,2-1 0,-3 1 2,1-1-18,-3-1-24,0-1-34,1 0-41,-1-1-47,-1-3-42,-1 3-31,2-4-42,-2-1-120,2 0-90,-2-2-186,-4 0-157</inkml:trace>
  <inkml:trace contextRef="#ctx0" brushRef="#br0" timeOffset="103456.24">19003 7166 1844,'-2'-7'43,"0"0"31,-3-1 11,3 1 14,-2 2 15,0 1 5,0 0-8,4 4 0,-11 0 0,11 0 1,-14 10-2,4-2-1,2 3 0,0 2-1,2 3-1,-2-1 5,1 2-5,2 2-5,1 1-5,2-3-9,-1 1-5,6 1-11,-1 1-3,0 0-5,7-3-2,0 2-8,3-2-3,2 0-10,2-2-34,3-2-37,2-2-49,0-2-50,-1-3-67,0 1-69,-1-7-55,-1 0-124,0-3-78,-2 1 40,0-2-167,-1-1-146</inkml:trace>
  <inkml:trace contextRef="#ctx0" brushRef="#br0" timeOffset="103883.12">19275 7204 1795,'-3'-14'30,"-1"6"34,0 0 18,2 2 14,-1 1 3,3 5-5,-4-4-7,4 4 24,0 0 6,0 0 4,0 15-7,1-6 3,5 0 4,-3 6-3,2-1-5,-1 1-6,3 2-5,-3-3-1,2 1-13,0 2-6,0-3-8,0 1-6,-2-1-5,-1-2-8,2-2-5,-1 0 0,-3-2-4,4-1 2,-3 1-4,-2-5-7,2 1-13,-2-4-14,0 0-3,0 0-5,0 0-2,0 0-8,-6-16-6,3 7-1,3-1 4,0-2-8,3-3 3,-1 0-1,2-1-2,3 1-4,2 0 10,-1-1-4,0 4-1,3 2-2,-1-2 4,6 5 3,-4-1 0,0 2 1,4 5 4,-2-1 2,-1 2 7,4 2 4,0 1 0,-3 3 6,2 1-2,-5 3 3,3-2-1,-3 2-5,2 1 7,-5 0-3,0 0 0,0 2 0,0-5-11,-2 4-30,-2-3-39,-3 1-53,2-1-71,1-2-68,-4 1-80,3-4-158,-3-1 8,0-3 61,0 0-153,0 0-84</inkml:trace>
  <inkml:trace contextRef="#ctx0" brushRef="#br0" timeOffset="104150.96">19717 7045 1627,'0'-12'99,"-2"3"31,0 1 8,2 3 3,0-2-11,0 7 0,0-5-9,0 5 1,8-3 1,-8 3 3,19 10 0,-4 0-7,2 2 3,-2-1-5,6 4-4,-2 0 0,0 2-8,2 4-2,-1-1-9,-2 0-2,-1 1 1,-2-2-5,0 1-9,-5-2-6,-1 2-1,-2-3-8,-3-2-1,-4 0-19,-3-1-27,0 1-37,-2-2-44,-2-2-47,-3 1-55,2-3-64,0-1-55,1-3-65,1-1-135,-1-1-32,7-3 44,-11 0-168,11 0-137</inkml:trace>
  <inkml:trace contextRef="#ctx0" brushRef="#br0" timeOffset="104701.2">20271 7092 1871,'7'-7'105,"-2"3"35,-3-3 7,2 4 10,0 1 12,0-1 4,-4 3-3,6-5-18,-6 5-11,15-2-6,-4 0-10,6 1-8,1-1-14,4 0-5,1 2-11,5-4-7,0 2-4,-3 1-9,4-4-8,-3 4-3,-1-5-2,-4 2-9,0 0 5,-2 0-9,-1-1-1,-4 0-4,2 0 0,-6-1-7,0 1 2,1 1 0,-3-2 0,-1 5-4,-3-4-4,-4 5-9,0 0-2,0 0 1,0 0-4,-8 20 3,-1-8-7,-2 2 4,-1 3-2,0 2-2,-4 1 1,4 2 2,-3-1 1,2 2-9,0 0 10,1-3-1,1 2 2,0-3 0,3-4-1,2 3-4,-4-5 0,7-2 2,-4 3 0,3-5 4,-2-1 3,4 1 6,0-1 5,2-4-1,4 1-2,0-1 0,2-2-2,3 1-2,0-3-1,1 3 1,2-3-3,4 0-2,-4 0 0,5 0-1,-2 0 2,4-3-1,-1 2-1,-2-1 3,3-2 0,-2 2-4,0-1 7,-3-1-2,4 0 1,-5 1 1,4-4 2,-5 4-2,0-3 1,-2-2-1,2 0-1,-4 1-1,-1 0-3,1-3-2,-4 0-1,0 1-9,1-1-23,-3-1-24,-2 1-37,0-1-40,0 0-54,-2-2-49,-3-2-82,3 1-77,-2-2-177,0 0-42,-2 0 89,2-1-316,0-5-317</inkml:trace>
  <inkml:trace contextRef="#ctx0" brushRef="#br0" timeOffset="104907.25">20881 6636 2507,'-4'-7'88,"2"-1"8,-1 3 12,3 1-5,0-1-7,5-2-7,-1 2-6,3 0-12,4-2-11,1 3-7,3 0-15,1 1-36,2 1-38,1-2-53,0 1-60,2 1-61,-4-2-79,2 0-195,-4-2 23,2-2-109,-4 1-72</inkml:trace>
  <inkml:trace contextRef="#ctx0" brushRef="#br0" timeOffset="105335.67">21271 6353 1697,'0'0'90,"4"-3"8,-4 3-3,0 0-7,9-3-5,-9 3 21,0 0 22,8 13 6,-1-3 14,-3 4-3,2 1 3,1 2-8,-3 2-2,4 2-12,-4-3-7,3 2-12,-2-1-7,1 0-10,-2-2-8,-2-2-6,2-1-8,0-2-1,-2-2-4,0 2-6,-2-4-5,2-1-4,1-3-3,-3-4-8,0 0-2,0 0 0,0 0-20,0 0-6,0 0-3,-9-19-8,9 7-13,0-1-2,2-2-12,0-4 4,0 0-13,2 0-3,3-2 6,2 1 3,-1 0-2,3 1 3,1 2 2,0 1 4,2 1 1,0 4 3,2 1 6,-2 2 5,5 3 1,-1 2 10,0 3 0,1 0 1,1 7 8,1 2 5,0 3 0,-4 3 12,4 0 1,-2 5 10,0 2-3,-2 2 0,-2 0-6,-2-2 1,-3 2-1,-3-2-20,3 2-39,-1-4-56,-8-1-70,6 2-97,-7-4-114,0 0-195,0-4 40,0 5 78,2-5-163,5 1-107</inkml:trace>
  <inkml:trace contextRef="#ctx0" brushRef="#br0" timeOffset="105504.27">22256 6815 1986,'6'-3'210,"1"1"11,-7 2 15,8-4 3,-4 2-13,-4 2-20,9-4-23,-5 3-26,-4 1-59,0 0-79,0 0-55,12 4-86,-7-1-103,-2-1-130,-1 2-176,-2-4 34,0 0-189,-9 12-179</inkml:trace>
  <inkml:trace contextRef="#ctx0" brushRef="#br0" timeOffset="112269.91">3732 11207 937,'-2'-7'304,"0"3"-104,2 0-82,-3 0-39,3 4-31,-3-3-9,3 3-6,0 0 5,0 0 3,-2 15 7,2-6-1,-2 2 8,4 7 1,-2 1 1,0 1-1,0 4 3,2 0 2,0 2-3,-2 2 3,0-2-1,0-4-1,1-1 0,-1 2-5,0-5 3,0-1 1,0-4 1,3-2 10,-3 2 5,0-8-3,0-2-12,0-3-9,0 0 3,0 0-9,0-21-5,0 8-3,0-4-4,-3-3-3,3 2-5,0-5-3,-3-2 0,1-1-2,0-1-5,-2 2 0,2 1 6,-3 5 6,3 1 8,-1 1-4,1 2-8,0 3-2,2 1-5,0 2-8,0 3 0,2 2 0,-2 4-3,0 0 5,22 8 3,-10 1-4,5 3 0,3 4 1,2 2-4,2 1 3,4 2-3,-3 0 3,3 1-2,-3-2 3,-3-3-4,-1-2 0,-1 0 5,-3-3-3,-4-1 16,0-3 26,0 1 22,-3-7-3,0-4-6,2 1-7,-4-7 2,0-1-3,0-5-5,-1-3-7,-2 2-3,-3-3-6,0-3 0,-2 0-11,0-1-13,-2 0-20,-3-2-17,1 0-18,2 3-19,-3 0-30,1 1-47,0 3-64,2 4-75,-2 0-69,0 2-161,2 3-6,2 1 64,0 2-138,2 1-91</inkml:trace>
  <inkml:trace contextRef="#ctx0" brushRef="#br0" timeOffset="112422.57">4429 11140 1760,'11'0'94,"-11"0"17,8-4 3,-8 4-6,8-3-13,0-3-8,2 1-9,0 2-16,3-2-36,2-2-51,1 4-56,1 1-56,1-2-58,-3 2-129,-1 0-279,-1 4-103</inkml:trace>
  <inkml:trace contextRef="#ctx0" brushRef="#br0" timeOffset="112577.55">4525 11372 1625,'-11'10'64,"5"1"38,-1-5 11,3 0 0,2-1 7,-3-3-9,5-2-3,0 6-7,0-6-13,0 0-10,22-4-16,-6 0-46,3-1-52,5-4-53,6 1-45,5-1-52,3-1-113,1-4-367,-1 3-161</inkml:trace>
  <inkml:trace contextRef="#ctx0" brushRef="#br0" timeOffset="112951.45">5301 11026 1831,'-4'-8'37,"-2"1"35,0-1 16,-1 2 23,-1-2 15,-1 3 8,0 1 1,1-1-6,0 1-18,0 4-2,8 0-13,-20 1-4,8 5-8,-1 2-5,3 3-5,-3 3-3,6 1 3,-1 0-12,0 5-4,1 2 0,3 0 2,4 0-9,-3 2-4,8 1 0,-3 0-3,5-3-7,1 2 2,0-2 0,3-5 1,2-2 10,0-2-3,3-6-6,2-3-1,-2-4-1,-1-2-2,4-3-4,-2-1-1,0-5-2,0-1-1,-5-4-3,4 0-4,-8-2-1,-4-1-6,-4-1 0,0 0-4,-6-3-2,-2 5-5,-6-2-16,-2 3-13,-4 4-18,-1 3-16,-2 0-26,0 5-22,-3 1-35,3 3-42,2 1-44,4 1-42,3-1-53,0 1-160,4 2-17,4-3 63,6 0-120,0 0-60</inkml:trace>
  <inkml:trace contextRef="#ctx0" brushRef="#br0" timeOffset="113522.2">5737 10721 1714,'0'-10'104,"0"2"41,-2 1 24,2 0 5,-3 1-8,3 6-9,3-8-17,-3 5-20,0 3-15,0 0-5,0 0-5,12 17-3,-6-3-5,2 1-2,3 9-5,-1-2 0,5 6-6,0 2-4,-1 1-3,2-4-7,-5 4-2,5 1-5,-5-4-9,0-3 5,-3-4-7,0-1 1,-2-3-5,-2-2-2,3-1-3,-2-3 0,-1-1-7,-2-3-7,-2-3-8,0-4-8,-6 4-5,6-4-12,0 0-1,-24-8-3,13 4-10,-1-1-6,-5-3 2,0 3 5,-3-1 3,0 1-3,-2 3 2,-1-1 1,2 6 1,-4 2 1,3 3 2,1-1 2,0 2-1,4 5 4,3 0 3,0-1 10,2 2-7,6-1 1,-2 1-7,5-4 7,1 0 1,2 0 3,4-3 2,3 0 1,3-4 1,3-1 1,0-3-1,3-3 2,4-1-2,-4-2 2,8 1-2,-5-5 0,2 3-2,-4-3 2,-2 2-2,2 0 3,-4 1 1,1 0 3,-2 4-4,-2-4 0,0 3 0,0 2 5,3 2 6,-2 0 3,0 2 6,1 2-4,0 0-6,2 2 7,-2-1-2,1 4-27,0-2-25,2 1-29,-3-1-46,-2-3-64,6 2-68,-6-3-83,2-1-173,0-2-14,-2 0 76,1-4-117,1-2-57</inkml:trace>
  <inkml:trace contextRef="#ctx0" brushRef="#br0" timeOffset="114034.1">6323 10485 1716,'-10'-21'126,"6"7"17,0 3-2,2 4-4,0 1-16,0 0-22,2 6-6,0 0-2,0 0 12,8 19 7,-1-4 6,6 7 5,1 7 0,3 5 4,3 4-6,-3 3-6,6 1-8,-6-1-10,3 4-14,0-3-6,-2 0-5,-2-3-3,0 0-8,-5-7-9,-1-7-12,-1-1-6,0-7-2,-3 1 0,-2-3 1,2-3-4,-1-3-2,-3-1-5,1-4-6,-3-4-13,0 0-8,0 0-12,0 0-13,-7-18-1,0 8-6,-1-1 0,-3 0 4,-1 0 1,-1-1 0,-3 5 1,1 1-1,-5 2 4,1 6 5,-2 3 1,-2-1 0,-1 6 6,3 1 1,2 3 0,2-1 0,5 2 2,0-2 3,4 1 6,4-1-2,2-2 0,2-1 3,4 0 1,4-2 0,4-4 4,2-1 2,3-1-2,4-2 1,-1-2-2,7-1-2,-4-1 4,3-2 0,-6 2 1,2 1 1,-5-2-5,-1 2 3,2 0-10,-2 2 7,0 1 2,-4 0-1,1 1 0,-2 3-17,-1 0-48,1 2-67,-3 0-88,-3 2-95,3-3-203,-1 6 3,1-1 64,-2 3-100,0 1-55</inkml:trace>
  <inkml:trace contextRef="#ctx0" brushRef="#br0" timeOffset="114590.89">5190 12622 1602,'-3'-9'72,"-1"1"28,1 0 15,2 2 9,-1 1 9,0-1 0,2 6-6,-2-9-11,0 5-9,2 4-19,0 0-4,0 0-1,0 0-1,-5 23 2,7-5 2,1 2 6,-1 8 10,0 3 4,3 8 1,0 0-3,-1 5-5,3-3-7,-3 12-3,0-5-12,0-5-7,0-1-8,-1-1-13,1-2-23,-4-5-26,5-4-33,-3-2-40,0-2-42,0-6-47,-2-3-51,4-5-65,0-2-77,-1-6-153,4-4 22,-7 0-190,20-12-172</inkml:trace>
  <inkml:trace contextRef="#ctx0" brushRef="#br0" timeOffset="114845.85">5539 12603 1880,'2'-27'26,"-2"9"36,0 0 31,0 7 26,-2 0 24,2 1 0,0 3-7,-2 0-13,2 2-16,0 5-14,2-5-9,-2 5-1,0 0 9,2 17-3,-1-2-3,2 5 4,1 8 4,2 8-1,1 0 5,-3 6-5,2 6-5,1 1-5,2 0-8,-5 1-6,2-2-6,-4-4-10,2-5-31,-2 2-37,0-3-41,1-8-45,-2-2-44,-1-5-51,0-2-61,0-4-66,0-3-130,-4-5-56,0 1 42,0-7-131,0 1-98</inkml:trace>
  <inkml:trace contextRef="#ctx0" brushRef="#br0" timeOffset="115026.75">5335 13041 1699,'-10'-10'76,"0"1"36,1 1 16,2 3 13,1-1 4,2 3-7,4-5-17,0 0-15,2-1-15,6 0-5,4-3-12,6 0-1,6 1-12,7-2-28,5-2-39,11-1-44,3 1-25,21-5-39,3 3-52,-13 0-80,-8 3-166,-3 2-29,-1 0-95,-1-1-38</inkml:trace>
  <inkml:trace contextRef="#ctx0" brushRef="#br0" timeOffset="115281.16">6378 12555 1479,'-3'-8'72,"-1"-1"30,-2 4 22,-4-3 21,3 2 17,-2 3 6,1-1 6,0 0-14,-4 2-18,4 2-2,-2 4-6,-3 4 1,2 3 3,-1 5 4,1 3 3,-1 3 1,0 7 1,2 1-3,0 5 0,3 0-4,1 4-13,4-1-9,-1 2-9,6-2-9,-1 2-8,2-2-6,5 0-10,-1-3-13,4-3-42,4-1-41,1-7-34,8-2-52,0-5-63,1-6-70,8-2-77,-5-9-72,2 0-155,-1-5-15,8-5 61,-3-4-246,-1-3-235</inkml:trace>
  <inkml:trace contextRef="#ctx0" brushRef="#br0" timeOffset="115620.3">6843 12714 2063,'-8'-12'59,"-1"3"33,0 1 14,4 1 21,0 2 11,1 0 11,-1 1-4,3 0-13,-2 0-17,4 4-9,2-7-4,2 1-19,5 2-7,1 1-5,3-3-9,0 1-10,1 5-5,0-3-7,-2 2-2,2 1 0,-4 0-5,0 4-7,-1 1 1,-3 2-2,-1 3 0,-3 1-2,-4 4 6,-1 5 0,-5-1-1,-3 3 4,1 2 5,-6 2-2,0 3 2,-1-5-2,2 3-6,2-6-2,2 2-4,1 0-2,1-3 0,3-3 0,4-2-1,-1-4-3,6 0 5,1-2-6,8-1 1,-1-1-3,5-2-1,1-3-21,2-2-30,5 0-36,-2-2-44,4-3-54,1-3-71,3-4-76,0 0-163,-3-5-63,1 0 58,-3-2-206,-2-5-187</inkml:trace>
  <inkml:trace contextRef="#ctx0" brushRef="#br0" timeOffset="115899.78">7277 12361 1909,'-10'-10'58,"2"3"41,1 2 18,3 1 7,-1 0-1,3 0-2,-2-1-11,4 5-8,0 0 14,0 0 5,0 0 11,28 5-5,-14 1-9,6 3-5,0 4 13,9 3 2,-3 3 0,2 2 2,2 9-5,-3 2-5,1 7 2,-2 1 1,-3-1-10,-4 6-8,-6-3-9,-3 4-8,-6-7-15,-6 2-11,-2 0-20,-4 5-35,-5-4-44,2-7-55,-1-2-61,-1-5-65,0-4-90,-2-5-97,4-4-204,1-5 41,1-3 80,3-3-260,0-6-240</inkml:trace>
  <inkml:trace contextRef="#ctx0" brushRef="#br0" timeOffset="116163.19">8006 12499 2161,'-17'-2'115,"4"-1"20,1 1-5,6 2 7,-2-1-1,8 1 2,-10-2 8,8-2-11,2 4-14,0 0-12,22-9-12,-4 5-4,2-2-13,4 0-7,6-1-33,-2 3-40,0 1-65,-4-5-73,-2 6-75,0-3-61,-2 4-165,-5 2-72,-4 2 43,-2 2-123,-7 2-92</inkml:trace>
  <inkml:trace contextRef="#ctx0" brushRef="#br0" timeOffset="116311.28">8080 12704 1666,'-13'13'148,"5"-1"28,1-2 0,2-5 1,-1 1 0,4-1 15,2-5-6,0 4-11,0-4-17,20-4-14,-4 3-17,10-5-13,4 2-43,8-3-50,4-1-80,-1 0-91,10-4-105,2 0-173,-9-2-90,3-1 50,-9 2-155,0-5-120</inkml:trace>
  <inkml:trace contextRef="#ctx0" brushRef="#br0" timeOffset="117173.76">9914 11858 1952,'10'-15'131,"1"2"-2,0 0 5,-3 3 10,-2 0 10,3 3 14,-3 0 14,0 0 11,2 2-5,-4-1-13,0 2-13,0-2-16,0 2-10,-2 1-14,-2 3-12,0 0-11,0 0-9,-24 6-9,4 3-8,-6 1-7,-7 7-9,-8 4-3,-19 11-4,-3 0-3,-5 5-8,3-2-2,-4-2-1,7 2-6,-1-3-2,11-6-4,12-5-1,5-3-4,9-4-2,1 1-3,3-4-5,5 0-1,0-3-10,7-1 0,3 2 0,7-5 3,7 1-2,3-3 1,9 4 0,6-5-1,7 1 1,5-2 0,8 0-2,3 0 1,13 0 0,3 0 0,1 0 1,-2 0-2,3 2 1,-6 0 1,-1 0 0,-10 0 0,-5-1-1,-4 4 0,-6-4-4,-4 3 1,-3 0 2,-5-1 1,-3 3 1,-7 2 2,-2 2 1,-7-1 0,-3 1-1,-7 5 0,-5 2 1,-7 6 1,-6 0 1,-12 6 1,-11 10-1,-5 3 0,-2 0-3,-4-1 2,5-2-3,0 0 2,1-1-1,11-8 1,4-4-2,3-1 1,0 0-3,9-5 2,2-2 1,4-3-2,0 0-2,3-2 0,2-1 2,3 0-3,1-3 3,1 1-1,4 0 3,1-3 6,5 1 15,5-3 5,5 1 5,4-4 6,8 1 7,9-3 3,3 0 3,13-1 1,13-1 2,3-4 0,26 1 1,0-5 0,0 0-3,-4 1-3,-1-3-8,-19 5-1,-7-1-3,-7 1-2,-8 2 5,-2 0-7,-9 1-2,-2 0 2,-2 0 3,-8 1 3,0 1-10,-1 0 4,-3 0-8,2 0 2,-6 0-8,-1 1 0,2 1-1,-3-3-5,-1 1-2,1 2-1,-2-1-9,-8 1-8,15-2-9,-8 2-9,-7 0-7,10-2-4,-10 2-9,11-2-13,-11 2-10,9 0-15,-9 0-10,8-2-11,-8 2-10,6-3-34,-6 3-16,7-4-22,-5 0-16,2 0-22,-4 1-40,0 3-44,0-9-37,0 9-129,-8-11-102,1 7 50,1-2-266,-7 1-278</inkml:trace>
  <inkml:trace contextRef="#ctx0" brushRef="#br0" timeOffset="121464.23">9045 13704 2374,'-6'-5'68,"0"-2"10,4 4 5,2 3 6,-6-5 7,2 0 7,4 5 0,0 0-15,-6-4-6,6 4-14,0 0-8,0 0-2,0 0 4,4 16 2,0-8-14,-2 3 7,4 2-5,-2 2-5,2 1-3,-2-1-6,1 2-1,-1 0-4,1 1 2,-1-3-6,0-2-3,-4 1 1,4-3-1,-2-2-7,0 1 5,-2-3-4,3 2 7,-3-4-12,0-5 1,0 3 1,0-3-2,0 0-5,-3-17 0,3 8-4,0-2-2,3-5 1,-1-1-3,0-2-6,0-1-6,2-2-1,2 0-1,1-2 2,2 3 1,-1 3-3,2-1 2,3 4-3,0-1 3,2 3 0,1 1 1,0 2 5,2 6-4,2-1 3,-3 3 2,3 2 1,0 2 4,-2 3 4,0 4 0,-2-1-1,-1 1 9,2 2-4,-4 0-1,-3 4 0,2-1 6,-4-1-7,0 3-1,-2-1 4,1-1-31,-1 1-27,-1-1-35,-1 1-47,0-5-64,0 0-60,-2-2-68,0-2-142,3-1-29,1-3 45,-1 0-125,-5-2-72</inkml:trace>
  <inkml:trace contextRef="#ctx0" brushRef="#br0" timeOffset="121639.03">9688 13695 1654,'0'0'106,"0"0"24,2-6 8,-2 6-5,0 0-8,0 0-6,2-5-11,-2 5-12,0 0-7,6-2-7,0-1-10,-6 3-16,20 0-29,-8-2-39,1 0-48,-1 2-54,1 0-46,2 0-49,-6 0-93,4 0-98,-5 2-171,0 0-72</inkml:trace>
  <inkml:trace contextRef="#ctx0" brushRef="#br0" timeOffset="121784.03">9770 13786 1657,'-11'7'80,"5"1"29,-3-4 21,5-1 12,0 0 5,0 3 1,4-6 5,-6 0-19,6 0-13,0 0-14,0 0-16,25-6-38,-8 3-39,0 0-49,3-1-35,13 1-31,7-4-51,4 0-61,-1-2-121,1 3-112,9-4-144,-2 1-91</inkml:trace>
  <inkml:trace contextRef="#ctx0" brushRef="#br0" timeOffset="122122.32">10638 13577 1709,'0'-11'90,"0"4"29,-2-1 20,-2-1 22,0 4 9,-1-3 21,-1 2 8,1 1 11,2-1-8,-1 2-11,-1-1-19,5 5-24,-9-5-13,9 5-9,0 0-11,-20 10-9,10-2-9,2 1-9,2 3-6,-2 2-9,4 1-5,0 2-1,3 0-7,1-1-6,5 4-3,-1-1-3,6 1 1,1-3-3,0 3-5,3-2-1,1-5-3,2-2-2,-2-3 0,4-3 1,0-1-2,0-4-3,0-4 3,0 1-5,0-5-1,0-2-3,-3-1 0,-2-6-4,-4 0-2,-3 0-3,-6-3-15,-2-1-21,-6-1-20,-6 1-23,-4-2-31,-5 1-23,-8 4-42,-4 1-45,-6 0-55,6 5-70,-10-3-98,4 3-170,7 3 37,1-3-319,1 2-362</inkml:trace>
  <inkml:trace contextRef="#ctx0" brushRef="#br0" timeOffset="123218.27">8775 11207 2363,'0'0'-16,"0"0"16,0 0 20,-9-4 14,9 4 18,0 0 15,-4-2 9,4 2 12,0 0 0,0 0 0,0 0-1,0 0-2,0 0-6,0 0-1,0 0-7,0 0-6,0 0-9,0 0-3,0 0-5,0 0-14,0 0 3,0 16 1,2-7 0,2 5-3,3 4 13,-3 5-14,2 0 2,1 2 1,-1 0-3,1 0 3,-1-1-9,-2-1 1,2-1 3,-2-2-13,0-3 7,0 0-4,2-2-2,-4-3-1,2-1 4,-2-1 16,0-2 17,0-1 0,0-5-7,-2-2-3,0 0-6,0 0-4,0 0-2,-2-21-8,0 10-1,0-7-6,0-1 3,0-1-4,2-2 0,-4-2-5,2-3-1,-2 2-3,4 2 0,-2 2-2,0 3-2,2-2 1,-2 5 0,2 1-1,0 2-5,-2 1-3,2-2-5,0 6-5,0-1 3,4 2 2,0 5-2,-4 1 2,16 1 7,-6 4-1,5-2-1,0 5 4,1-1-3,4 4 1,0 0-1,0 0 1,-1-2 3,-2-1 2,-3 0-6,2 0 5,-4-1 3,-1 0 3,0-3 3,-3 0 4,1-2 1,-9-2-3,10-6 0,-4 2 5,-3-3 3,-1 0-3,-2-2-2,-2-2-1,-1-2-4,-1-2 0,-2 0-2,-2-3-8,1 1-6,-3 2-7,1-1-20,3 1-27,-1 4-25,1 0-36,0-2-48,2 5-60,2-2-63,0 4-38,0 2-88,2-1-128,0 5 38,7-8-186,2 5-185</inkml:trace>
  <inkml:trace contextRef="#ctx0" brushRef="#br0" timeOffset="123387.72">9279 11076 2013,'0'0'78,"10"-3"27,-3 2-7,-7 1-2,10-5-4,-4-1-7,3 4-7,2-3-8,1 0-9,1-1-7,2 0-19,0 1-40,1-1-46,0 1-51,0-2-58,1 2-55,-2-1-120,0-1-344,-1 0-175</inkml:trace>
  <inkml:trace contextRef="#ctx0" brushRef="#br0" timeOffset="123802.78">9557 10827 1866,'-1'-3'19,"-3"-2"30,4 5 20,-2-5 18,2 5 7,-4-7-3,4 7-7,0-6-9,0 6-5,6-8-6,-1 5-7,3-1-3,0 2-5,0 0-5,1 0-5,-1 2-5,-8 0-5,17 2-1,-11 0-2,3 4-2,-2-3-1,-6 5 0,4-1-1,-5 3-4,0-1 1,-5 1-3,4 2-1,-3-1-1,1-2-1,-1 2-2,-1-1-3,1-1-1,2 0-3,0-2-1,-3-1-1,5 1 3,0 0-1,3 1 0,-1-3 0,4 1 0,1 0 1,2-3-3,-1 3 2,0 0-3,3-3 2,-1 3 2,1-1 0,0-1 7,1 2-6,-4 0 2,2 0 7,-4 1 10,2 1 10,-4-1 6,1 3 7,-3-1-6,-2 3 0,-2 0-7,-5 1-12,-1 0-35,-5 2-36,-4 1-59,1 1-80,-6-2-76,-4 2-189,-1 1-48,-1-1-167,-3-1-161</inkml:trace>
  <inkml:trace contextRef="#ctx0" brushRef="#br0" timeOffset="124027.89">8875 11606 1810,'-11'5'77,"4"-1"43,3-1 15,-2-3 12,6 0 4,0 0-14,0 0-7,0 0-14,16-14-6,6 2-7,7-4-3,11-2-13,7-4-6,21-10-12,-3 3 0,4 1-11,-8 0-8,-9 8-11,-7 1-44,-5 3-44,-6-1-55,-6 8-68,-4 0-53,1 1-73,-10 5-142,-1 0-27,-5 3-155,-3 4-121</inkml:trace>
  <inkml:trace contextRef="#ctx0" brushRef="#br0" timeOffset="124381.06">9425 11546 1787,'-6'2'82,"0"0"29,-2-1 12,8-1 6,-10 0-5,10 0-13,0 0-3,0-8-12,0 8-2,10-10-10,0 3 0,2 2-8,0-1 3,1 2-6,0 3-3,0-1-12,-4 0-3,5 2-2,-5 2-6,-1 1 6,-2 1 9,-3 7-5,0-2-3,-3 2 3,-4 4-5,-2 0-5,-2 5-6,-5-1-2,-2-1-4,0 3-1,1-2-4,-4 1-1,4-3-2,-2 0-2,4-4 0,2 1-3,-1-3 0,2-1 3,1 0 1,1-5-1,5 2 0,0-3 8,2-4 7,9 6-1,1-8-1,3 0-4,6-1-4,1-1-1,7-2-4,3-1-5,6-1 1,2-2-35,4 2-66,-2 1-84,4-1-113,6-1-151,-8 1-165,3-2 58,-7 3-307,5-5-326</inkml:trace>
  <inkml:trace contextRef="#ctx0" brushRef="#br0" timeOffset="125277.88">11019 11988 2202,'-4'-12'-23,"2"3"38,0-1 24,0 0 24,-2 3 23,2 0 19,0-1 10,-1 2 9,3 1-4,-2-1-6,2 6-7,-2-7-12,2 7-17,-2-7-8,2 7-11,0 0-2,0 18 2,0-5 1,0 4-4,2 3-1,0 6 3,3-2-1,-3 5 1,2 1-5,0-3-4,0 4-5,-2-2-2,3 0-3,-1-1 2,0 0-4,-2-1-6,2-4 2,-2-4-7,-2-2-1,2 0-2,-2-4-3,0 1 2,2-4 4,1-1-5,-1-4-12,-2-1-2,5-2-5,-5-2-3,0 0-1,0 0-1,0 0-8,4-20-1,-2 10-10,2-4 0,0 1 0,2-2-4,0-1 1,0 1 3,4 0 1,-4 2 1,2 0 4,1 1-3,1 0 9,1 3-4,2 4-5,-3-1 7,3 4 3,0 0 4,-1 2 8,1 2 7,2 3 6,-2 1 1,1 3 4,0 0 4,-2 0 0,-2 2 9,1 3-4,0-3-1,-3 2-6,1 0 0,-3 1-2,0-1-10,-3 1-18,0-2-29,1-2-45,0 2-48,-2-4-60,2 1-67,-2-2-62,2-1-150,-2-3-56,-2-3 43,6 3-154,-6-3-131</inkml:trace>
  <inkml:trace contextRef="#ctx0" brushRef="#br0" timeOffset="125521.05">11545 12160 1808,'-2'-12'61,"0"0"32,-4 5 22,5-1 20,-4 2 17,3 1 8,-2 1 6,2 0-7,2 4-10,0 0-6,-19 4-2,12 0 4,0 1-1,-2 6-4,0-1-5,1 4-8,1-1-10,2 2-4,1 1-10,-2-1-8,4 2-7,2 2-7,0-2-9,8 2-4,-2 0-7,4 3-5,0-5-16,3-1-36,2 0-49,0-2-54,4-2-59,-2 0-72,2 0-78,-4-7-91,2-1-185,0 0 33,0-4 64,-1 0-197,4-3-178</inkml:trace>
  <inkml:trace contextRef="#ctx0" brushRef="#br0" timeOffset="125898.08">11826 12175 1986,'-4'-12'75,"2"4"26,-1 1 10,2 2 4,-1-2-1,2 7-2,-2-7-15,2 7-9,0 0 24,0 0 15,0 0-14,0 0 5,5 25-3,0-16-6,-3 3-3,4 2-5,-2 1-3,4-1-3,-4 3-5,2 0-8,0 1-7,-2-1 0,0 1-7,-2-3-6,3 0-5,-3 0-4,0-4-3,0-1-5,0 2-6,0-3-16,1-1-10,-6-1-14,3-2-28,0 1-31,-2-2-10,2-4-14,-6 7-2,6-7 1,-4 1 5,4-1 2,0 0 8,0 0 10,-11 0 2,11 0 5,0 0 1,0 0 5,0 0-1,0 0 2,-10-6-1,10 6-1,0 0-1,0 0-2,0 0-2,-6-3-7,6 3-14,0 0-12,-2-5-18,2 5-29,0 0-27,0 0-22,0-4-32,0 4-92,0-7-91,2 3-166,-2 4-64</inkml:trace>
  <inkml:trace contextRef="#ctx0" brushRef="#br0" timeOffset="126371.31">11832 12216 1544,'-4'-3'26,"0"-1"40,4 4 16,-7-8 14,4 4 6,1-2 11,0 2 8,-2-1-6,3-2-6,-1 1-15,2-2-5,0 2-6,2-1-10,3 0-2,-3-1-5,3 1-4,2-2-10,1 4-5,2-3-3,0 2-2,0 2-1,1-2-3,-1 5-3,1 1 1,2 0 1,-3 1 2,6 5-4,-4 2 8,-2 2 5,2 1 2,0 2 0,0-1 0,1 5-2,-3-2-4,2 1 1,-2-3-5,-2 2-1,3 0-1,-4 1 2,1-4-10,-2 4-4,3-5 1,-3 3-10,0-2-30,-2-3-25,1 1-38,-4-3-51,4 1-53,-2-3-67,-1-1-117,-1-1-166,-1-3 55,0 0-186,0 0-157</inkml:trace>
  <inkml:trace contextRef="#ctx0" brushRef="#br0" timeOffset="126678.42">12034 11893 1914,'-6'-12'68,"-1"3"29,0 1 22,3 2 13,1 1 8,2 1 1,1 4-10,0-6-10,0 6 6,13-3 4,-2 3-3,3 6 0,0-1-3,8 4-1,1 3-1,-1 1 1,6 3-4,-3 6-7,-2 2-4,6 4-8,-5-2-6,-3 1 3,1 1-8,-2 1-6,-4 0-1,-2 0-7,-6-3-5,-4 1-13,-1-1-23,-3 2-31,-4-5-39,-6 0-50,7 1-42,-7-5-61,2-4-65,-1-1-61,-1-4-85,3 0-137,-2-4-16,3-3 63,-2-3-202,8 0-186</inkml:trace>
  <inkml:trace contextRef="#ctx0" brushRef="#br0" timeOffset="127083">12487 11986 2147,'0'-6'138,"2"2"6,-2 4 2,2-5 8,-2 5-2,4-7-3,2 3-4,2-1-1,2 2-6,2-2-9,6-2-11,0 3-11,8-2-12,0 1-7,1-2-9,2 1-10,-1 2-2,-1-3-10,-1 2-4,-5 3-7,-2-1-7,-1 1-1,-4-2-5,-2 4 5,-3 2 4,-3 2 1,-3 3 0,-3 1 0,-5 4-4,1 3 0,-7 2 2,1 2 0,0 2-1,-4 1-2,2 2 4,-1-2 2,3 0-1,-3 4-1,4-6-3,-1 2 0,2-1-1,-2-1-1,4-4-1,2 1 1,-2-2-2,2-1 2,2-3 7,4-1 4,-1 1 3,4-3-3,3-1-3,-2 0-6,5-4-4,-1 1 1,8 2-5,-3-4-5,4-2-6,3 2-19,-4-4-42,3 2-55,3-2-68,-1-4-71,0-1-84,1-2-90,-1-4-167,-4 0-55,0-5 65,2-2-379,0-5-424</inkml:trace>
  <inkml:trace contextRef="#ctx0" brushRef="#br0" timeOffset="127284.28">12845 11605 2817,'-11'-7'55,"1"5"17,2-1-1,0 2 4,6-2-6,2 3-4,2-9-10,8 5-5,0 3-7,7-2 2,4 0-28,0 1-46,3 0-58,-5 0-64,12 0-87,-6-1-177,0-1-94,-2 0 65,-6-3-87,3 2-35</inkml:trace>
  <inkml:trace contextRef="#ctx0" brushRef="#br0" timeOffset="127700.12">13198 11315 1706,'-2'-7'166,"0"0"0,2 4-6,0 3-6,-2-5-20,2 5-13,0 0 12,0 0 14,0 0 0,12 19-9,-6-6-6,2 2-13,-2 0-8,2 2-10,1 4-7,-3 0-8,1 1-10,1-2-5,-3-3-4,-1 1-6,-3-1-5,2-2-17,-3-3-11,0-1-12,-3-2-18,0-1-17,-2-2-20,1-3-7,-2 0 2,6-3 0,-13-8 4,6 2-3,1-5 4,2-4 0,2-5 5,-2-1 6,4 0-1,0-1 5,2-2 3,0 0 2,2 0 6,2 2 3,1 3 4,3 0 3,1 1 3,1 6 9,1 0 12,5 4 4,-2 3 5,1 3 5,2 4 8,2 2 8,1 3 4,-1 7 0,2 5-2,0 2 2,-1 1-5,-4 6-5,2 0-2,-3 1-5,-1-1-6,0 1-47,-4 1-43,0-3-63,-2-1-73,0-1-83,-5-2-125,2 3-150,2-4 30,-4 2-222,9-3-234</inkml:trace>
  <inkml:trace contextRef="#ctx0" brushRef="#br0" timeOffset="127965.67">14043 11768 2300,'-6'-11'143,"4"4"31,-2-1 33,2 3 18,-1 1-1,1 0-15,2 4-23,-4-7-22,4 7-13,0 0 1,0 0-5,-2 22-10,4-11-11,-2 7-11,4 1-8,1 3-9,1 3-10,-2 0-6,2 2-8,1 1-6,0 0-20,-3-4-54,2 2-65,0-1-69,-2 0-78,-4-6-94,2 0-87,-4-4-197,2-1 0,-2-2 75,-2-4-284,0 1-292</inkml:trace>
  <inkml:trace contextRef="#ctx0" brushRef="#br0" timeOffset="128141.1">13810 11982 2502,'-8'-13'152,"2"1"21,0 2 11,2-1-5,4 0-8,0 0-14,4 1-13,2-1-13,8-1-16,6 0-8,3 3-11,5 0-31,8 1-49,5 1-70,-2 1-85,1-1-95,0 2-68,1-1-164,-3 3-74,-4-1 56,-3 2-187,1-1-167</inkml:trace>
  <inkml:trace contextRef="#ctx0" brushRef="#br0" timeOffset="129384.04">15302 11432 1918,'2'-7'45,"-2"-1"29,0 1 20,0-4 25,2 4 23,0-3 23,-2 4 12,2 1 4,-2 5-4,0-10-11,0 6-12,0 4-13,0-7-11,0 7-16,0 0-11,-20 1-8,6 5-7,-3 1-12,-5 4-6,-2 0-8,-9 2-8,1 5-1,-5 2-7,-5-1-4,4 3-4,-4-2-5,7 1-3,3-2-1,3-3-4,3-1-4,3-4-3,4 1-1,4-3-4,-2-1 2,4 0-4,1-3-1,2 3 4,0-3-5,2-1-3,2 1 2,2 1 3,4-4-2,0-2 0,6 7 0,0-5 0,4 1-1,4 0 2,2-3 0,6 1 0,2 1 2,6 0 0,5-2-1,0 1-1,10 2 2,-1-1-1,8-1-2,5 1-1,4 2 1,-1 0 1,1 0-4,-2-3 1,-3 5-1,-12-4-2,-4 1 0,-7 0-2,-3-1 0,-2 0-2,-5 0 2,-3 1-2,-4 2 2,-3-2 9,-5 2 4,-1 4 5,-5 0-6,-4 2 0,-7 3-2,-1 3 1,-5 4 0,-5 1 0,-4 3 1,-6 4-3,-2 0 4,-4-1 1,0 3 2,0-1 2,-2-1-1,-1-3 1,1 1-2,3-2 2,-2-1-2,7-5 0,3 1 0,2-4-4,5-2-4,2-3 1,1 1 0,2-3-2,2-1-3,1 2 3,1-5 1,2 2 2,1-2 4,2 1 4,-2-1 1,1-1 1,2 0 4,-1-1-3,2 1 0,0 0-2,4-4-2,-9 6 2,7-4-2,2-2-2,-6 3 4,6-3 2,-4 5-4,4-5 0,-5 4 0,5-4 0,0 0-1,-4 3-1,4-3 0,0 0 0,-4 4-4,4-4-1,0 0 0,-4 2-1,4-2 3,0 0-1,0 0-1,0 0 2,0 0 2,0 0 3,0 0 0,0 0 4,0 0 2,0 0-4,0 0 0,0 0-3,0 0 0,0 0-4,0 0 2,0 0-4,0 0-2,22-4-2,-22 4 0,0 0-2,12 0-1,-12 0 3,0 0-3,10-2 0,-10 2 0,0 0-4,0 0 0,6-3 5,-6 3 0,7 0 1,-7 0-5,0 0 2,0 0 1,0 0-3,0 0 0,0 0 2,0 0-2,0 0-2,9-2 4,-9 2-2,0 0-1,0 0 1,0 0 1,0 0-3,12-2 0,-12 2-1,8 0 0,-8 0 3,0 0 2,0 0-2,14-3-1,-14 3-3,0 0 3,8 0 0,-8 0-2,0 0 4,0 0-6,10-2 3,-10 2 1,0 0-1,0 0-2,0 0 1,9 0-5,-9 0 4,0 0-2,0 0 2,0 0 7,0 0-9,0 0 3,0 0 1,0 0-5,0 0 6,0 0-5,0 0 3,0 0 0,0 0-2,0 0 0,10 0 3,-10 0-4,0 0 3,0 0 1,0 0-4,0 0-3,0 0-9,0 0-16,0 0-21,0 0-30,0 0-43,0 0-54,0 0-52,0-3-75,0 3-85,5-5-135,-3 5-138,2-7 60,-2 3-437,-2 4-515</inkml:trace>
  <inkml:trace contextRef="#ctx0" brushRef="#br0" timeOffset="131971.72">15183 11536 2709,'-15'-1'-78,"5"-4"36,-2 1 19,4 1 22,0-1 30,2 0 26,-1 0 17,1 1 9,-1-1 2,2 0-2,2 1 3,-1-3-10,2 0-7,2-1-6,0 1-7,2-2-3,0 2-9,2-1-5,4 1 2,1 0-13,2 4-2,1 2 1,6 0-9,0 8 1,3 3 2,1 4-1,0 5-4,2 3 2,2 3-4,-7 1-1,-3 3 6,0 1 0,-8 1 12,-4-2-2,-4 2 2,-4 3-7,-6 0 0,-10 2 1,-1-2-8,-4-3 3,-2-1 4,-5-4-11,-3-5 4,3-2 1,1-6-5,-3-2-4,0-2 5,6-6-7,-2-3 1,8-2 4,-3-5-7,5-5-1,1 2-4,5-11-12,4-1 6,4-1 1,6-7-6,5 0-5,3-7 1,4 1-4,8-5 2,4 2 2,1 3 4,4-2-1,4 2 1,2 8 4,3 3-2,2 3-2,3 3 2,-5 10-7,2 6 1,1 4 4,-1 6 8,2 9 5,-1 3 8,-5 5-1,-3 3 9,-3 6 6,-7-1-1,-4 6 16,-8-3 0,-7 0-1,-4-4 0,-6 6-1,-7-1-2,-4 0-2,-6-1-3,-5 1 1,-3-7-3,-1 0-7,-2-4-4,4-7-4,-1-2-9,-1-2 0,2-4-5,3-5-5,1 1 3,5-7-10,2 0-10,2-5-8,1-3-10,5-3-1,6-4-5,5-4-1,4-2 2,4-4 2,8-4 4,2 5 6,6 0 0,1 2 4,3 3 2,-1 4 2,1 5 2,-2 4 3,-1 5 5,0 6 9,0 2 9,3 10 8,-9-1 5,0 5 10,-7 3 3,-2-1-2,-2 5 15,-7-2-7,-7 3-1,0 3 2,-6 1-2,-9 4-6,-5-4 2,-4-1-5,1-3 0,-5-2-3,2-10-4,-2-2 3,1-5 0,3-6-2,2-4-4,1-4-3,-1-6-6,5-1-12,-1-9-19,6 0-20,0-7-22,6-5-34,2-5-34,3-4-40,7 3-29,2-5-16,9-2-17,-1-2-39,7 2-109,-2 3-62,6 5-110,1 2-61</inkml:trace>
  <inkml:trace contextRef="#ctx0" brushRef="#br0" timeOffset="132510.31">16229 11480 1640,'2'-8'103,"-2"-2"27,0 1 8,0 3 17,2 1 11,-2-1 1,0 0-13,0 6-8,2-8-17,-2 4-15,0 4-14,0 0-12,4 19 4,-1-2-6,-1 4-7,2 6-3,0 4 1,0 5 0,5 6-1,-3 6 3,3-2 1,-1 3-3,0 0-1,0-1-3,-2-8 3,-2-1-6,0 0-1,-2-7-3,0-5-1,-2-1-2,0-2-1,2-5 7,-2-2 5,2 0 5,-2-5-7,0-3-9,0-1-6,-2-5-6,2-3-5,0 0-7,0 0-2,0 0-4,2-27-2,0 12-9,0-4-10,5-5-6,-1-1-1,3-2-5,-1 2 0,3 0-3,-3 3 1,5 1-5,-2 0 1,0 3-5,5 1 1,-3 2-1,4 4 2,-3 0-4,2 7 0,-2-1 2,3 5 0,-3 2 5,4 3-3,-3 3 0,0 1 4,-1 4 5,2 4 7,-4-1 3,1 4 1,-1 1 1,-3 1 0,2-4 2,-3 3-1,-1 1 0,2-4-1,-1-1-3,0-1-11,-4-1-26,0-2-39,2 2-48,-1-3-46,1 0-38,-2-3-42,1 0-49,1 1-25,-1-5-48,5-1-135,0-2-40,4-2 46,-2-2-193,4-2-179</inkml:trace>
  <inkml:trace contextRef="#ctx0" brushRef="#br0" timeOffset="132836.12">17216 11555 1845,'-2'-19'42,"-3"4"31,1 2 13,2-1 25,-2 3 26,2 3 21,2-2 25,-2 5 15,0-2 5,2-1-11,-2 2-10,-1 1-18,3 5-17,0-8-19,-1 1-19,1 7-12,0 0-13,0 0-12,0 0-1,-8 28 3,6-10 0,-2 6-2,2 6-3,0 2 1,2 9 12,0 4 0,0 1-1,0 8-1,2-1-7,-2-3-4,4 3-6,0-2-4,1-4-5,2 3-6,-1-11 1,0 0-8,5-4-3,-3 0-27,5-6-39,2-4-37,1-6-55,6 0-52,-2-7-63,7-3-75,-4-6-61,2 0-113,-1-3-116,3-3 44,-2-2-305,3-2-344</inkml:trace>
  <inkml:trace contextRef="#ctx0" brushRef="#br0" timeOffset="133654.49">17796 11722 2236,'0'0'-65,"0"-5"47,0 5 32,0 0 24,0-5 28,0 5 16,0 0 10,-2-7 8,2 7 3,0 0 4,0 0-7,0 0-6,0 0-9,0 0-12,0 0-3,0 0-10,0 0 5,0 0 6,0 25-1,2-13-2,-2 1 1,0 3-7,0-2 1,-2 4 2,4-1-10,-2 1 2,0 1-4,0-4-3,-2-2-3,2 0-4,0-3-5,0 1 1,0-1 3,2-3 0,-4 1 4,4-2 9,-2-6-5,0 0-4,0 0-3,0 0-6,0 0-3,0-21-5,0 10-3,0-6-2,0-3-3,0-1-4,-2 0-2,4-7 0,-4 0-1,2 0 3,2 0 0,-2 1 12,-2 6 17,4 1 13,-2 2 6,0 1-3,0 4-3,0-1-8,0 1-9,2 4-9,-2-1-7,0 3-6,0 3-3,0 4-1,0 0 0,0 0-1,26 17-3,-18-4 3,6 1-1,2 5-2,-2-1-1,6 6 4,-1-2-2,-1 2-2,0-4 0,-4 1-3,4-4 1,-6 0-1,1-1 1,-3-5 2,-1 0 1,0 0 1,-4-4 6,2 0 8,-1-1 15,-2-2-4,3-4-6,-7 0-3,0 0-3,11-6 0,-7-1-6,-4 0 1,1-3-3,2-2-3,-3-2-2,0-3 0,-3-2-3,3 0-4,-1-1-12,-1 3-10,2-1-12,-2 1-35,0 1-39,-1 3-43,3 2-37,0-1-57,-1 3-67,2 1-63,-1 0-39,5 1-133,-3 1-38,1 2 51,2 0-263,-5 4-279</inkml:trace>
  <inkml:trace contextRef="#ctx0" brushRef="#br0" timeOffset="133843.17">18341 11624 2424,'8'2'120,"-8"-2"5,0 0 5,10 0 10,-10 0-9,0 0-12,15-5-14,-7 2-11,2 0-6,4-1-18,-2 2 4,2-1-12,-2 1-24,5-1-33,-2 3-40,0-3-47,-1 1-65,4-1-67,-4-1-71,-1-1-167,-2 1-52,-1 0 63,-1-1-92,-3-1-35</inkml:trace>
  <inkml:trace contextRef="#ctx0" brushRef="#br0" timeOffset="134076.24">18616 11347 1743,'-3'-11'174,"3"5"8,0 1 10,0 5-4,0-7 5,0 7-12,0-6-16,0 6-22,0 0-14,0 0 0,0 0 3,7 18-4,-4-4 1,2 3-9,-3 4-4,4 4-10,-1 2-7,0 1-7,-1 1-9,2-1-6,-4 1-12,2-1-33,0 1-37,1-2-37,-2 1-37,0-3-51,-3-2-59,2-1-67,0-2-56,-4-2-107,2-1-130,-5-2 39,4-3-207,-1-1-209</inkml:trace>
  <inkml:trace contextRef="#ctx0" brushRef="#br0" timeOffset="134466.97">17830 12106 1988,'0'0'53,"-11"-2"35,7 0 12,-1-2 0,5 4 1,0-7 0,0 7 3,9-11-3,2 9 5,3-5-9,4 0 2,5 1-1,5 1-9,-1-3 0,3 2-7,10-1-6,0 1-8,2-2-3,1 2-10,-1 2-5,-1-1-2,1 1-26,-2 1-32,-6 0-39,-6 1-51,2 1-56,-4 1-49,0 1-49,-7 1-81,0 1-115,-4 0-22,-7 3-123,-1 1-95</inkml:trace>
  <inkml:trace contextRef="#ctx0" brushRef="#br0" timeOffset="134828.04">18220 12264 1659,'-15'6'76,"2"-4"39,2-1 19,3 2 17,0-1 12,8-2 9,-9 1-14,9-1-12,0 0-22,0 0-11,0 0-6,0 0-18,0 0-3,36-6-7,-23 5-10,4 1-5,-1 0 4,4 1-14,-4-1-2,0 3-8,1-1-4,-5 1 0,-2 1 9,0 2 9,-4 1 3,-4 3 2,-2-3-3,-5 5-1,2 1-6,-7 1 0,0 0-8,0-2-1,-3 5-4,-1-2-3,6-1-2,-2 1-3,2-1-3,0-3-3,0 0-3,4-1 4,2 0 7,4-1 1,2-3 1,6 0-5,6-1-3,3-1-1,3-2 0,8-2-6,1 0 0,3-4-5,6 0-25,-2-1-41,3-1-48,-3-3-61,-4-3-79,3 0-83,-7-3-125,0-1-134,-7-4 44,3-1-293,-6-6-314</inkml:trace>
  <inkml:trace contextRef="#ctx0" brushRef="#br0" timeOffset="135395.77">18632 11068 2209,'-2'-7'-21,"-2"5"26,1-5 18,0 4 24,3 3 22,-4-8 16,4 8 8,-3-8 5,3 8 2,-3-5-1,3 5-3,-3-6-3,3 6-5,-2-4-2,2 4-8,0 0 1,0 0-1,0 0-1,0 0 2,28 8 3,-11-2 6,-1 1 8,8 5 7,5 4 4,3-2 3,9 7 5,-1 6-2,17 9 2,-5 4 8,1 3-1,-3 3 0,-6 7-1,-1-4-3,-6 2-7,-3 0-6,-8-6-7,-10 1 9,2 2 2,-6 4-7,-1-1-1,-5 5 2,-4-3-10,-4-1 2,-3 2-39,-6-1-5,1-5-3,-6 0 9,-1 0-19,-5-6-3,4-1 1,-4-3-1,3-1-7,3-10-5,4-5 10,0 2-1,2-7-5,-1-3-4,2 2-4,3-5 4,0 1-3,-1-5-15,1-1-12,0 0-7,1-2-10,2-1-12,-2 2-19,5-5-21,-9 3-30,9-3-32,-8 0-41,8 0-41,-5 0-36,5 0-51,-5-6-65,3 2-53,-3 0-176,-1-1-14,1 1 58,-3-2-369,2-1-405</inkml:trace>
  <inkml:trace contextRef="#ctx0" brushRef="#br0" timeOffset="136708.16">19725 11593 2577,'0'0'18,"0"0"24,-10-1 19,10 1 19,0 0 17,-2-6 3,2 6 12,0 0 6,0 0-4,0 0-14,0 0-5,-2-6-10,2 6-7,6-5-14,0-1-6,7 0-6,0 1-3,2-3-3,1 1-4,6-3-5,3 0-6,5-2-2,4-1 3,0 0 11,1-1-1,1-1-1,-2 1 2,-2 2 2,-1 0 9,-7 1 6,-3 3 8,1-1 3,-8 3-4,2 1-4,-2-2-5,-2 2-4,-3 2-6,2-2 4,-3 1-7,-2 3-8,1-2-3,-7 3-3,0 0-5,-2 16 1,-7-3-4,-1 6-5,-7 7 0,0 0 2,-7 6-6,1 4 1,-3 3 0,4-1-3,-4 1 1,3-2 0,-1 1-3,1-2 0,4-6 0,3 1-3,-2-2 1,3-3-1,5-3-1,-3-4 1,4-4-3,3 1 2,-2-4 1,2 3 1,-3-4 1,4-2 1,1-1 2,-1-1 7,2-1 12,-1 1 3,1-5 2,2 3-5,1-5-2,-5 5-2,5-5-4,0 0-3,0 0-1,0 0-2,0 0 0,0 0-5,11 3-2,-11-3-2,0 0-2,24-7 0,-13 4-1,7 0 0,3 1-2,0 2 1,7-5 0,2 1-2,1 2 1,3-1 1,0 0-2,0 0 2,-1 1 0,-1 0-1,-2-2 9,-3 2 11,-5-2 11,-1 1 24,-2 1 11,0-2 0,-2-1-1,-2 0 13,2 0-2,-4-3-1,-1 0 0,1-1-9,-3 0-29,-1-3 0,2-1-7,-3-1-3,-2-1-3,1 0 0,2-5-8,-3-2 2,-2 0-2,0-2-13,0 3-8,-2 3-21,-1 1-25,3-1-24,-4 3-39,0 0-40,0 2-47,0 2-46,0 0-68,0 4-73,0-3-66,0 3-140,-4 2-67,3 1 61,-1-3-401,0 1-473</inkml:trace>
  <inkml:trace contextRef="#ctx0" brushRef="#br0" timeOffset="137613.71">19903 10880 2449,'0'0'-162,"0"0"39,0 0 22,0 0 25,0-5 28,0 5 17,0 0 17,0 0 12,0 0 18,0 0 12,0 0 12,0 0 12,0 0 8,0 0 11,0 0 6,0 0 5,0 0 7,0 0-1,5-2-1,-5 2 0,0 0 1,0 0 0,0 0-5,0 0-8,0 0-2,0 0-2,0 0-12,0 0 0,0 0-5,0 0-8,0 0 3,0 0-6,3-5 2,-3 5-8,0 0-2,0 0 2,0 0-9,7-3 2,-7 3-1,9-1-4,-9 1-3,16-2 4,-5 0-7,3 0 1,2 0 2,2 0 3,2-1 3,1 1 4,0-2 4,0 1-4,1-2 2,-1 2-1,-2 1-6,-2-3 3,-2 4 4,0-1 3,-3-3-6,1 4-1,-5 0-3,3 1-5,-3-3-2,1 1-1,-3 0-5,-6 2 1,10-2-3,-10 2-5,12-1-12,-12 1-23,10-2-31,-10 2-36,8 0-35,-8 0-48,6-2-53,-6 2-45,0 0-40,13 0-143,-13 0-48,9-4 67,-5 1-123,0-1-63</inkml:trace>
  <inkml:trace contextRef="#ctx0" brushRef="#br0" timeOffset="139545.75">20558 10476 1616,'6'-7'45,"-2"2"14,-2-3 9,2 4 19,0-1 17,-2 1 9,1-2 5,-1 2-5,-2 4-1,5-7-4,-4 5-3,-1 2-9,3-6 2,-3 6 1,4-4-5,-4 4-1,0 0-12,2-3-6,-2 3-13,0 0-3,-2 15 2,-5-4-1,-1 4 1,-3 5-6,0 2 1,-1 6-3,-1 1 2,3 0-6,-1 2-3,3 1-2,4-3-8,2 0 1,2-1 2,0 0-11,6-1-6,0-1-16,5-2-12,-1-2-22,5-3-20,-3 0-24,3-2-37,3-3-41,-2-3-47,3-1-47,-1-2-67,0-5-145,-2 1-42,-2-4-180,1 0-174</inkml:trace>
  <inkml:trace contextRef="#ctx0" brushRef="#br0" timeOffset="140086.62">20869 10689 1951,'-2'-12'66,"2"1"20,-2 3 21,-1 1 12,3 1 5,0 6-1,-1-10-15,1 10-11,1-6-10,-1 6-10,0 0 3,0 0-2,0 0-6,-3 22-9,3-13 5,-2 3-4,2-1-2,-3 0 0,3 1-4,-3 0-1,3-1-4,-2 0-2,0-2-1,0 1-2,2-2-4,-3 0 8,2-3 3,1 1 10,0 0 0,0-6-9,-6 1-5,6-1-2,0 0-9,0 0-4,-6-15-2,4 6 0,2-1-10,-3-3 3,3-3-4,0-3-7,3 1 0,-1-3-5,0 0-2,-1 1 3,2 1 4,-1 4 6,2-2 1,-3 4-6,-1 1-1,3 1-5,-1 2-5,0 3-5,3 4 4,-5 2-2,11 0 0,-11 0 0,14 12-2,-3-5 5,0 2 2,-1 3-5,1 1-1,1 3 2,4-3-1,-6 0 1,0 0 0,3 0 0,-2-1 0,-3-3-1,1 1 5,-3-3 1,-1 0 5,3-2 12,-4 3 12,1-4 13,-1-3-7,0 2-4,-4-3-2,0 0-6,8-8-4,-8 8-2,2-10-3,0 0-2,-2 3-7,0-4-12,0-2-20,0-2-23,-2 1-25,2-1-26,-2 3-36,0-2-42,0 3-56,2 0-68,0 1-56,-4 1-159,4 0-50,2 1 49,0 3-223,0 0-223</inkml:trace>
  <inkml:trace contextRef="#ctx0" brushRef="#br0" timeOffset="140264.14">21191 10529 1984,'0'0'88,"0"0"31,0 0 9,6 2 6,-6-2-8,0 0-5,13-2-13,-7 0-10,-6 2-14,17-3-4,-5 1-12,2 2-24,-2 0-42,3-3-52,-2 1-61,6 2-60,-5-3-84,2 0-174,-2-1-40,1 1-109,-2-1-79</inkml:trace>
  <inkml:trace contextRef="#ctx0" brushRef="#br0" timeOffset="140507.8">21479 10304 1562,'2'-10'88,"-4"1"34,2 1 18,-2 0 11,2 3 12,0-1-5,0 1-8,0 5-19,0-8-14,0 8-14,0 0-4,0 0-4,0 0-14,4 26-1,-2-10-10,-1 1-1,2 2-16,-1 1 2,0-3-8,1 5 0,1 2-12,-2-2-2,0-1-20,0-1-26,0 1-44,0-1-53,0-3-51,0 2-57,-2-6-82,2 0-165,1 0-6,-1-2-164,0-2-133</inkml:trace>
  <inkml:trace contextRef="#ctx0" brushRef="#br0" timeOffset="141058.41">21557 10037 1713,'0'0'-8,"0"0"20,0-6 14,0 6 10,0 0 1,0 0 3,0 0 17,0 0 12,0 0 8,23 12 7,-10-5 6,6 9 5,2 4 1,5 4-4,3 8 0,-2 4-9,3 2-5,-4 2-9,-2 1-3,0-2-9,-4 3-1,-4 0-8,-5-3-3,-6-4-1,-5-2-7,-9 5 1,-6 2-26,-8-5-33,-2 2-39,-9-4-45,4-1-48,-4-3-58,0-4-106,-2-3-157,6-5-172,1-1-144</inkml:trace>
  <inkml:trace contextRef="#ctx0" brushRef="#br0" timeOffset="141363.65">21009 10938 1799,'-11'2'22,"11"-2"26,-15 0 22,8 0 25,7 0 15,-12-2 13,6 0 0,6 2-8,-8-4-10,8 4-12,0-7-7,0 1-11,0 6 7,10-9-2,-2 3-5,7 1 5,2-4 0,8 1 2,7-2-8,3 0-3,13-3-6,0 1-6,1 2-5,4 0-5,1-2-3,-2 4-22,-7 1-29,-5 1-34,-4 0-51,-7 1-63,-1 1-53,-9 4-40,-8 0-95,-5 2-131,-4 2 10,-2-4-141,-11 11-101</inkml:trace>
  <inkml:trace contextRef="#ctx0" brushRef="#br0" timeOffset="141702.24">21138 11069 1727,'-17'4'56,"4"-1"25,5-1 20,-1-2 29,3 1 15,6-1 9,-8 2-2,8-2-23,0 0-11,0 0-11,0 0-13,0 0-15,0 0 2,18-12-8,-10 11-8,2 1-1,2-1-3,1 1-11,-1 0-1,0 0-9,-2 1 1,0 0-5,-1 3-2,-1 2-7,1 0 11,-5-1 7,0 5 4,1 0 4,-5 2 5,-3-3-2,1 4 1,-2 0-1,0 1 1,-3-3-2,1 3-5,-1-3 1,2-1-10,2-1-5,-1-2-3,1 3 1,0-2-5,3-2 1,0-1-3,3 1 2,6-2-5,2-3-2,4-1 1,6 2-25,3-4-41,2 2-57,4-4-94,9-1-125,-10-1-226,3 3-27,3-5 55,2 0-284,-1-1-289</inkml:trace>
  <inkml:trace contextRef="#ctx0" brushRef="#br0" timeOffset="142296.63">22042 11437 2202,'7'-12'-3,"-1"-1"33,-2 4 33,-2 3 26,0 1 21,0 1 11,-1 0 9,2 0-7,-3 4-13,5-8-8,-5 8-13,0 0-12,0 0 5,0 0-6,2 21 1,-4-4 3,2 0-1,-2 4 1,-1 4 1,3 4-1,0 2-5,-3-1-6,3 3-4,0-1-4,-1 1-4,1 0-5,0 2-3,0-5-6,0 1-26,0-1-43,0-3-51,0-5-56,0 0-68,0-1-67,0-6-61,-4-2-167,-1-3-36,2 0 72,-5-3-167,-2-3-126</inkml:trace>
  <inkml:trace contextRef="#ctx0" brushRef="#br0" timeOffset="142474.07">21671 11857 1859,'-8'-6'125,"2"1"19,0-2-4,4 1-9,2 6 3,12-11-1,5 6 2,11-3-6,14 0-9,13 1-9,29-2-20,1-1-6,6 3-24,-7 2-52,-8 1-64,-13 0-89,-2 0-112,-10 3-242,-4-1 10,-8 0-181,-9 0-164</inkml:trace>
  <inkml:trace contextRef="#ctx0" brushRef="#br0" timeOffset="143643.2">17036 13295 1957,'4'-4'69,"-2"0"24,-2 4 9,4-5 10,-4 5 11,1-6 4,-1 6 12,0 0-5,0 0-13,0 0-14,-10-2-20,10 2 4,-26 8-12,0-1-8,-2 1-1,-7 4-11,-13 0-4,0 4-10,-2 1-2,3 1-2,-4-3 0,0 5-3,1-3-2,1 1 2,0-3-7,7 0-4,6-2-3,6-2-11,5-2 1,1-1 2,6-1 0,2-2-8,2 3 1,5-4 11,3 1-2,6 1 5,0-6-8,10 7 5,3-4-2,3-2 3,8 1-4,8 1-2,4-3 0,9 0-5,-1 0-1,7 0 0,-2 0 3,1 0 0,-3 0-5,-1 0-2,-3 2 1,-5-2 0,-5 0 1,-1 0-2,-2 2-2,-6 1-3,-1 1 2,-5-2-2,-2 4 3,-4-1 4,-7 3-1,1 1 5,-6 0 3,-6 6-1,-3-1 4,-10 3-2,-4 5-3,-11 4 1,-19 11 3,0-2 1,-4 4 0,-1-2 0,-1 0 2,2-1-2,0 0 0,2-1-4,7-5 3,8-5-5,1 1-4,2-2 3,2 0-2,5-3-2,2-2-3,1 0 1,3-2 0,6-3-1,-2-1-2,7-2-3,2-3 4,-3 1-3,4 1 2,2-3-3,-1 0 4,5-2 4,2 1 16,4-2 4,-2-4 2,13 8-2,-5-7-1,7-1-1,2 0 1,4 0 1,1-1-4,8-2 2,9-2-1,5-1 6,12-3 5,27 0-2,1-4 1,5 2-4,2 0-2,2-3-3,-2 2-4,0 3-1,-2-1-3,-5 3-1,-16 2-3,-12-1-2,-7 2 0,-7 2-4,-9 0-3,-1-1-12,-4 3-1,-3-2-7,-3-1-14,-4 1-16,1 2-25,-6-1-29,0 2-25,-3-1-30,-1 0-37,-9 0-42,11 5-52,-9-5-49,-2 0-102,0 2-99,0-2 31,0 0-216,-13 9-215</inkml:trace>
  <inkml:trace contextRef="#ctx0" brushRef="#br0" timeOffset="146545.97">16250 14855 1942,'0'-8'37,"0"2"31,-2-1 7,2 2 11,-4-1 26,4 0 9,-2-2 9,2 8 5,-3-8 8,3 4-9,0 4 1,-2-3-12,2 3-5,0 0-3,-2-8-4,2 8-2,0 0-1,-2-6-11,2 6-5,0 0-3,0 0-3,0-5-1,0 5-1,0 0-6,0 0-1,0 0-8,0 0-2,0 0-6,-4-6-7,4 6-4,0 0-7,0 0-3,0 0-4,0 0-4,0 0-3,0 0-1,0 0-3,0 0-2,0-5-1,0 5 0,0 0-3,0 0-2,0 0-1,0 0-3,0 0-1,0 0 0,0 0-2,0 0 1,0 0-1,0 0-4,0 0 1,0 0-3,4-6-2,-4 6-5,0 0-4,0 0 3,0 0 3,0 25-1,-2-13 2,0 5 1,2 5 0,-5 1 0,4 3 0,-3 1-9,-1 0-1,0 1 5,1 0 0,0 1 1,0-2-3,0 0 4,2-8 0,-2 1 1,1-3 1,2-1-1,-2-2 8,1-1-1,0-4 3,2-1-2,-3 0-4,3-8-6,0 0-6,0 0-6,0 0 2,3-21-6,-3 10-4,2-3-2,0-2-8,1 2 0,1-8-2,-2 2-3,2-5-3,-3-2 0,4 5 2,-1-3 3,-2 1 5,2 6 2,1-2 7,0 3-7,0 3 5,2-1 0,1 2 1,-1 2-3,3 3 6,-1 3 0,2 3 6,-1 2 9,0 5 3,4 1 9,-2 2 3,-1 4 0,2 1 2,-1 4 2,-1-1-3,-1 4 4,-2-1-1,2 2 1,-2-3-2,0 2-1,-4-3-23,3 1-30,-3-2-44,3-2-57,-5-1-69,4 0-70,-5-3-95,2-5-167,1 3 14,-2-6 62,3 3-208,-5-5-170</inkml:trace>
  <inkml:trace contextRef="#ctx0" brushRef="#br0" timeOffset="146717.84">16525 15034 2015,'3'-8'107,"-1"4"12,2 2-1,-3-5 0,-1 7-1,5-4-13,2 3-14,-1-3-4,0 2-12,5 0-9,0 2-4,1-4-13,0 1-38,0 1-35,0 2-46,-3 0-44,1 0-41,1 0-27,-2 2-28,-5 5-54,0 1-84,-6-5-249,-2 6-97</inkml:trace>
  <inkml:trace contextRef="#ctx0" brushRef="#br0" timeOffset="146853.2">16585 15120 1709,'-8'13'76,"-1"-8"39,2 1 15,3-2 15,2 0 12,-2 2 4,0-5-1,1 5-9,3-6-15,0 0-19,0 0-12,17 0-7,-6 0-14,2 0-36,1-3-42,6-1-51,-1-2-67,4 0-79,-4 1-69,1 1-143,0-1-67,4-2-182,-2-1-149</inkml:trace>
  <inkml:trace contextRef="#ctx0" brushRef="#br0" timeOffset="147402.25">17106 14907 1910,'0'-6'97,"0"2"21,0 4 3,-2-10-4,2 10 0,0 0-5,0 0-3,-2-4 6,2 4 0,0 0-2,0 0-5,0 24-1,0-13-4,0-1-2,2 3-2,-2 0-2,0 0-5,2 0-3,-2 7-8,0-9-5,0 3-6,0-2-6,0 2-7,0-3-2,0-1-2,1 0-4,-2-3 0,1 1-1,0-1-2,-2-2-6,0-2-5,2-3-5,0 0-2,0 0-4,0 0-4,-7-19-4,5 9 0,2-1-4,-3-4 1,3-1-6,3-5 3,-3 5-1,0-2-3,0 1-3,0 0 7,2 3-6,-2 4 0,2 0-2,-2-1-3,0 1-5,3 3-5,-3 0 0,4 2 9,-4 5-3,8 0 4,-8 0 0,13 5-3,-5 2 5,3 0 2,0 0-1,-1 7 1,0-7 1,2 4 1,0-2-2,-2 2 1,3-2-1,-4 1-1,1-2 2,-3 0 1,1-3 11,-2-1 18,-1 4 18,4-8 0,-9 0-8,10 0-2,-10 0-2,10-8-3,-6 1-5,1 0-5,-2-3-1,0 1-5,-3-4-1,0 4-3,0-11-5,-3 5-9,2-2-9,-1 2-16,-1-1-18,-1 3-22,2 2-39,0 2-31,0-1-44,0 0-64,0 5-57,2-4-54,0 8-141,-2-7-85,2 8 76,4-6-265,-4 6-256</inkml:trace>
  <inkml:trace contextRef="#ctx0" brushRef="#br0" timeOffset="147651.86">17587 14727 2120,'4'-4'69,"0"1"31,-2-3 16,0 3 5,-2 3 14,6-4 26,-6 4-6,5-3 0,-5 3-16,4-5-18,-4 5-15,0 0-9,0 0 2,10 12 1,-5-5-2,-1 4-6,0 1-5,1 4-6,-1 0-4,-1-3-7,2 8-9,-1-5-4,0 2-5,3-1 1,-2 3-20,-1-1-41,0-4-40,-2 3-49,0-3-48,0-2-60,-2 2-67,-2-2-87,0-8-153,0 4-9,-2-1 55,0-5-188,-4-1-150</inkml:trace>
  <inkml:trace contextRef="#ctx0" brushRef="#br0" timeOffset="147826.77">17512 14945 1939,'-8'-4'88,"2"-1"16,1-1 12,1 1 2,2 1-3,2 4-3,2-9-3,2 4-5,5-1-13,1 2-8,5-2-11,4-2-4,0 5-4,5-2-1,1-2-28,-2 1-29,2 1-42,-1-3-54,-1 2-55,3 1-56,-6-3-79,2 3-149,-3-1-11,-2-1-127,-2 2-68</inkml:trace>
  <inkml:trace contextRef="#ctx0" brushRef="#br0" timeOffset="148038.59">17989 14670 1718,'1'-8'125,"2"3"26,-1-1 13,0 5 4,0-6 18,-2 7-8,0 0-6,5-5-21,-5 5-2,0 0 6,6 12-2,-5-7-6,2 4-7,-1 3-10,2 3-10,-4 2-9,5 4-9,-3-1-11,0 4-8,3-2-25,-3 2-38,0-2-35,0 2-43,-2 2-47,0-5-64,0 0-84,-2 0-88,-2 1-200,-3 2 15,-2-4 61,-1 1-215,-1-1-175</inkml:trace>
  <inkml:trace contextRef="#ctx0" brushRef="#br0" timeOffset="148292.29">17235 15407 1949,'-15'5'107,"4"-5"25,3 3 4,2-1 3,2 0-7,4-2-3,0 0-2,0 0 3,12-12-10,3 7-3,6-2-8,7-2-7,10-2-1,10-4-5,6-1-7,17-5-14,-12 5-6,12-3-1,-15 1-6,-10 7-17,-5-1-33,-2 5-37,-5-3-52,-4 3-60,-4 0-67,-2 7-58,-5-3-83,-4 3-140,-2 3-6,-4 1-196,-2 2-182</inkml:trace>
  <inkml:trace contextRef="#ctx0" brushRef="#br0" timeOffset="148709.57">17700 15712 1845,'-16'14'38,"1"-7"40,4 3 16,2-9 12,2 5 9,0-6-1,7 0-2,0 0-2,0 0-3,0 0-9,0-12-3,9 5 2,1 0-2,2-1 3,4 0 8,5-2 11,-2-1 6,2 2 3,-1 0-3,0 1-9,-3 1-11,0 7-6,-2-7-5,-3 7 0,2 0 1,0 0 3,-3 3-2,-4 1-2,3 5-1,-2 2-2,-1-4-4,-5 7-10,0-1-6,-4 1-7,0 1-5,-3 4 0,-5 2-9,-1-4 0,-2 0-1,1 5-4,-3-5-1,-2-1-2,4-1 0,-1 1-2,3-5-2,0 3 1,3-7-1,0 4-1,1-4 1,2 2 1,5-8-3,0-1-4,12 6 2,-4-6-4,7-3-4,2-1-3,8-2-2,5 0-2,8-4-1,9-1-21,6 2-3,21-10-43,-15 3-73,15-1-85,-17 3-107,-9-1-149,1-2-240,-4-1 70,-1-2 81,-3 3-455,-9-1-485</inkml:trace>
  <inkml:trace contextRef="#ctx0" brushRef="#br0" timeOffset="151877.46">16161 12885 2613,'0'0'-63,"0"0"32,4-7 18,-4 7 20,0 0 18,0-6 29,0 6 8,0 0 15,0-6-1,0 6 2,0 0 3,0 0-1,2-5-1,-2 5-1,0 0 1,0 0-10,0 0-1,0 0-1,0 0-15,0 0-7,0 0-1,6 15-1,-1-4 10,0 2 0,1 3-5,-2 2-1,2 6-2,0-2-5,1 3-3,0-1 3,-2-2-2,2 0 0,-1 0-6,-1-5 1,-1 1-8,0-3 3,0-5-3,1 2-5,-3-3 12,0 1 16,0-3-9,0-4 1,-2-3-10,0 0-1,0 0-2,0 0-3,2-20-3,-4 11-1,2-3-4,-2-3-1,0-2-6,-2-2 2,1-1-5,-1-4 2,2 2-2,-2-2-1,2 4-1,0-1 2,-1 2 5,1 4-4,0-1-4,0 5-1,2-1-2,0 1-2,-2 3-3,4 1-1,2 3-2,1 0 2,3 4 1,-8 0 3,17 4 1,-6 2-2,1-1 1,2 5-2,0-1 4,1 1 2,0 0 0,2 3-2,-3-6 2,-1 4-4,0-3 4,-4 1 3,1-4 0,1 1 2,-3-1 3,-2-1 4,0-2-1,-6-2-2,9 0-4,-9 0-1,6-7 2,-6 7 1,0-12-5,0 4 0,0-4 0,-2 1-2,-1-4-3,0 0 1,-1-2-8,-3-2-12,0 2-18,4 2-16,-1 1-15,-3 1-27,2-1-34,4 2-46,-4 5-58,3 0-48,-1-1-34,3 2-101,3 3-106,-3 3 40,7-6-169,-7 6-147</inkml:trace>
  <inkml:trace contextRef="#ctx0" brushRef="#br0" timeOffset="152053.14">16608 12782 1920,'7'-2'102,"-7"2"20,10-4 1,-4 3 4,1-5-5,-1 2-2,2-2-8,3 1-10,2-1-11,-1-1-3,2 0-16,4 2-7,-2 0-22,3 0-28,2-2-41,-2 3-54,-1 0-55,4 2-62,-5-3-90,-1 1-178,2-2 17,-2 2-92,-3-1-42</inkml:trace>
  <inkml:trace contextRef="#ctx0" brushRef="#br0" timeOffset="152279.8">17032 12521 1619,'0'-7'118,"-3"-1"32,0 3 22,3-2 9,-1 2 0,1 5 3,0-10-3,0 10-15,-2-6-19,2 6-14,0 0-9,0 0 13,0 0 5,2 19-8,-1-5-9,5 3-9,-4 5-10,1 2-11,2 3-5,-1 2-7,5 2-11,-2 4-19,-3-7-53,2 8-67,-1-2-63,0 1-86,3-2-92,2-1-172,-6-3-83,2-5 53,0 2-250,-2 0-251</inkml:trace>
  <inkml:trace contextRef="#ctx0" brushRef="#br0" timeOffset="153873.91">18025 13407 1984,'0'0'-62,"-3"-9"25,3 5 29,0 4 29,-2-7 29,2 7 19,0-8 13,0 8 4,0 0-2,0-7-4,0 7-7,0 0-7,0-5-9,0 5-8,0 0-7,0 0 10,5 15 5,-3-3 5,1 3 5,1 4 6,0 3 3,2 7-5,-2-3 7,2 6-10,-2-3-1,0 1-3,1 3-1,-1-4-8,1-3-5,-1 2-6,-3-7-1,2 0-1,1-2-3,-2-1-1,0-4-6,1 0 2,-1-3 4,-2 0 13,2-3-6,-2-3-4,2-3-6,-2-2-2,0 0-6,0 0 3,0 0-9,4-19-2,-2 8 0,0 2-3,3-8-4,-1-1-7,-1 1 1,3-1 0,0 4-4,-2-3 3,2 2-2,0-2-3,1 5 1,2 0-5,-3 1 2,2 2-4,1-2 1,-1 6 1,3 2-1,0 1 5,-1-1 2,0 6 3,2 0 3,-2 1 9,1 4-1,3-1-4,-3 3 8,0-1-3,1 3-2,-4 0 3,4-1-4,-6 0 1,1 1-1,0-3-2,-1 2 1,1-2-25,-3 2-22,1-2-44,-1-1-37,-2-3-51,2 3-59,0-3-52,-1 0-72,-1-2-130,2-1-33,-4-2-220,0 0-223</inkml:trace>
  <inkml:trace contextRef="#ctx0" brushRef="#br0" timeOffset="154122.38">18509 13542 2038,'0'-11'32,"-2"0"34,0 1 17,0 3 26,0 0 21,2 4 12,-2-2-1,2 5-7,-4-7-8,4 7-14,0 0-6,0 0 0,-15 12 1,9-5 2,-3 5-5,0-1 1,3 3-2,-2 0-10,2 3 4,0-1-8,1 1-6,2 1-7,1-1-7,2 0-4,2 0-6,4 0-3,-1 0-5,4-2-3,3 1-5,2-1-36,2-1-39,1-3-53,1 0-51,-2-6-60,-1 2-72,4-4-56,0-3-123,-2 0-102,0-1 42,-1-3-223,-1-1-221</inkml:trace>
  <inkml:trace contextRef="#ctx0" brushRef="#br0" timeOffset="154553.27">18749 13584 1890,'-2'-13'17,"0"3"57,0 0 29,2 5 16,-2-1 5,2 6 1,0-7-6,-2 3-12,2 4-14,0 0 23,0 0 11,0 0-3,6 15 5,-2-4-9,0 0-7,0 2-3,3-2-3,-3 4-9,2-1-4,1-1-9,-3 1-9,0-2-3,1-2-11,-1 1-6,0-1 0,-2 0-6,0-3-1,0 1-6,0-3 1,0 1-5,-2-1-3,0-5-5,0 0-12,-6 5-6,6-5-4,0 0-3,-12-10-8,5 4-8,3-3-4,0-2-4,2-4-2,-1 1 0,1 1 4,4-1 4,1 0 1,1-3-1,0 5-2,5-2 1,-1 3 1,2 0 4,4 1 1,0 2 3,0 1 2,2 2 8,1 2 5,0 1-1,2 4 7,-1 0 1,0 2 1,-2 1-1,1 1-3,1 1 3,-4 4 1,-1-2-4,2 0 0,-5 3 3,1-3-8,-3 2 1,1 2-16,0-1-34,-1-2-32,-2 3-51,-2-5-57,0 2-67,3-3-66,-2-1-133,-3-2-124,0-1 72,-2-3-250,4 4-238</inkml:trace>
  <inkml:trace contextRef="#ctx0" brushRef="#br0" timeOffset="154831.91">19172 13389 2091,'-2'-7'50,"2"1"32,2 2 0,-2-1 9,0 5 2,3-6-5,-3 6 7,6-2 32,-6 2 2,17 6 4,-7-2 7,4 3-1,-1 4 0,5 0-2,-1 2-7,2 0-6,-3 5-5,4-3-9,-5 4-8,0 1-10,0-4-8,-5 3-6,0 1-3,0 0-6,-6-1-6,0-2-6,-4 0-26,-2 0-26,0-1-46,0-1-46,-4 2-50,0-5-56,-2 1-62,4-4-60,-2-2-118,-1 0-121,3-4 37,-1 0-239,5-3-247</inkml:trace>
  <inkml:trace contextRef="#ctx0" brushRef="#br0" timeOffset="155380.41">19705 13462 2138,'2'-1'85,"2"-3"30,-4 4 17,6-7 18,-4 7 4,-2 0 7,0 0-5,8-5-11,-8 5-4,13-3-9,0 1-8,0-1-11,3 1-8,4 0-5,-2-1-5,6-1-10,3 0-7,0 0-7,3 1-6,-2-1-10,0 0-4,-5 2-6,-2 1-3,-2-3-6,-4 2-1,0 2-2,-3-2 7,-2 0-4,2 4 6,-8 2-7,-2 1-4,-4 3 0,-2 1-2,-2 2-2,-6 6 0,-2 3 1,-1-1-3,-4 4 4,0-1 0,0 2-1,0-2 7,4-5 1,-2 5-1,2-3 4,1-2 3,-2 0-7,3-2-2,3-1-1,-1-5-1,2 2-2,2-2-3,1-2-1,1 1-1,-1-3-2,2 1-2,0 0 2,4-3-2,0-3 0,6 6 1,-6-6 0,13 2-5,-5-2 1,2 0-3,4 0-1,0-2 2,3 2-3,2-2-2,-2-2 1,5 3-2,-4-5-1,4 2 1,-4 0-2,1-1 1,1 0 2,-4 2-3,2-4 1,-4 2-2,1 1 0,0 1 2,-2-3-1,-3 0 1,-2 2-2,4-1-1,-4 0 3,-2 0-5,2 2 0,-4-4-2,1 2-16,-1 0-27,-2-2-34,-2 2-47,0-1-50,0-2-57,-4 1-67,2-1-81,-4 1-119,-1-5-137,1-1 56,2-1-388,1 0-443</inkml:trace>
  <inkml:trace contextRef="#ctx0" brushRef="#br0" timeOffset="155604.41">20426 13164 2867,'-8'-5'53,"2"1"16,1 3 22,5 1 14,-6-4 12,6 4-11,-3-5-9,3 5-9,11-7-7,0 3-19,4 0 3,0-1-12,5 1-30,0 1-32,3-3-42,-2 2-63,1 0-67,2 1-78,0-3-165,-3-2-110,-4 3 78,0-2-173,-2 2-127</inkml:trace>
  <inkml:trace contextRef="#ctx0" brushRef="#br0" timeOffset="156029.9">20871 12944 1727,'6'-5'102,"-2"0"38,0 2 6,1-1 2,-5 4-8,7-4-2,-7 4 6,0 0 21,10 11 6,-6-1-3,3 1 1,-3 5-12,2 1-10,0 0-3,-2 4-8,3 0-7,-2 2-4,-1-4-9,0 0-11,-2 0-7,0 1-9,-2-3-6,2-2-5,-2-1-6,2-4-2,-2 2-7,-2-2-6,-2-3-3,2-2-7,-2-1-4,0-2-4,4-2-4,0 0-6,-16-9-2,14 1-10,-2-1-3,2-5-9,0-3-5,4-2-9,-2-1-3,6-4-1,-2 0-1,2 0 5,4 4 1,-2-1 0,4 1-1,-1 2-1,4 2 3,2 2-3,-2 2 1,4 2 0,-3 5 0,2 0 2,1 4 4,-2 2 6,2 4 10,1 4-1,0 1 5,-1 5 0,-3 2-1,0 0-1,-2 5 3,0 0 1,-6 0-1,-2 2-27,-4-3-63,-2-1-82,-2 0-113,2-2-131,-6-1-239,2 3 13,-3-5 84,0 2-357,5-4-380</inkml:trace>
  <inkml:trace contextRef="#ctx0" brushRef="#br0" timeOffset="156206.62">21706 13324 2871,'8'-5'248,"-2"0"6,-2 0 11,0 0 5,3-1-8,-2 1-13,-1 1-19,0 0-29,2 1-25,-2 1-49,-2-2-70,-2 4-94,5-5-93,-5 5-92,0 0-110,0 0-152,0 0-155,-11 11 65,1-10-376,-6 5-428</inkml:trace>
  <inkml:trace contextRef="#ctx0" brushRef="#br0" timeOffset="157155.71">2053 11283 2601,'0'-11'-55,"-2"-1"15,-1 0 15,0 3 18,1 0 15,-2 1 26,-1 0 25,-1 3 19,3-3 16,1 3 5,-3 1 0,4-3-9,-1 4-11,2 3-6,-4-7-13,2 3-11,2 4-11,0 0-5,0 0-6,0 0-2,-7 29 1,3 1 3,2 13 2,0 16-9,0 35 2,2 10 0,0 7-5,4 7-1,5 10 3,1 10 2,3 6 0,10 33-2,2 0-2,5-2 6,0-3-2,2-6 6,-7-26-12,-2-2-8,-2-2-6,-1-6-13,-6-4-7,-1-10-5,-3-7-10,-1-14 0,-5-11-9,1-21-8,-3-14-5,0-11-6,0-9-18,-2-6-31,0-7-36,0-6-30,0-3-27,-2-7-17,2 0-67,-4-16-106,2-1-255,-3-11-144</inkml:trace>
  <inkml:trace contextRef="#ctx0" brushRef="#br0" timeOffset="160956.25">1629 11032 1602,'0'0'-114,"-6"-4"16,6 4 13,0 0 14,0 0 12,0 0 16,0 0 11,-6-2 4,6 2 12,0 0 6,0 0 3,0 0 7,0 0 2,0 0 8,0 0 9,0 0 13,0 0 16,0 0 5,30-2 3,-20 0-3,5 1-3,4-2-8,0 2 2,8-3-3,1 0-1,5 0 5,8-4 2,1 3-1,9-3-2,2 0-3,3-1-2,-2-3-1,3 3-3,0-1-1,3 0-9,21-2-3,2-3 2,3 1-1,10 1-2,3-1 0,2 1-2,4 2-6,0-4 1,1 4 0,0-1-5,-5 0 3,1 1-1,-2-3-2,-3 4-3,3-1 0,-2 2 3,3-2-1,-2-1-5,-1 2 5,1-1-4,-1 0 0,-1 1 0,-4-1 0,-2 1 1,-4-2-2,-2 5 2,-2-5-1,-16 3 0,-7 2-4,-3-2 2,0 2 0,0-1 0,5 1 1,-1-1-1,19-1 2,-9 0-5,-8 5 5,17-9 1,-10 8 0,-8-1-2,22-5-1,-1 1-1,4 3-1,0-2 5,2-4 0,0 4-4,-2 1 4,2-3-2,-6 4 0,0-1 1,-13 3 1,-9 0-1,3 2-3,0-1 1,2 2 3,-1 2 0,3 0-3,1-1-2,22 1 2,0 0-3,-10 0 2,-13 0-1,25 0-3,0 0 2,-4-3 3,2 3-3,2-4-4,-3 0 5,7 3-3,1-3 1,-3 2-2,2-2 0,2 2 1,1 0 1,-3 1 0,3-1-3,-5 0 3,-2 0-2,-2 0 0,-14-1-1,12 3 1,-15-5 2,15 3 0,0-1-1,2-2 1,0 0-3,4 0 1,2-2-1,3 4 1,2-7 2,0 5 0,1-1-2,-5-4 2,-1 1 0,-4 1-4,-4-1 3,-6 1 0,-13 1-1,-10 1 3,0 0 1,-1 0-1,1-2-3,1 3 2,-2-3-2,1 1 0,23-3 3,-2-1-5,-2 1 3,6-2 4,0 4 0,0-2 4,-1-1 0,-3 3 3,-12-1 2,-7 5-7,0-2 5,-2-1-1,2 2 0,-7-1-3,5 2 3,-1-1-3,0 1-3,-2 2 5,5 1-2,-1-1-4,1-2 1,-1 2 0,4-2 1,1 2 2,23-2-1,-13 3-3,14-4 1,-3 2 3,2-1-1,-14 1-1,15 0 0,-17 1 2,-4 0 1,20-2 1,-16 1-1,-5 1 0,0 2-4,24 0 1,3-4 1,0 2-2,2 2 1,0 0-1,1-2 4,-2 2-3,-1 0 0,-2-2 1,2 2-2,-2 0 3,2 0 2,3 2-5,-3 0 3,1-2 0,1 0-1,0 2-4,0-2 3,-1 0 0,-3 0-4,-3-2 4,-10 2 0,13 0 0,2 0 1,0 0-2,0-2 4,0 0-5,-1 2 2,0-2 2,-5 1-6,2-3 5,0 4-1,0-5-1,1 5-1,2 0 0,3 0-1,0 0-1,-1 3 1,-1-1 2,1 0-4,-1 0 5,0 1 0,2-1 0,-1 0-2,0 0 0,3 2 0,2-2 0,0-2 0,4 2 0,-2-1-2,1 1 0,0 0 2,-3-2 0,-3 2-4,-2-2 8,-1 0-3,-2 0-4,-2 2 3,2-2 0,2 0-3,2 3 2,4-3-1,4 0-1,3 3-1,0-1 2,-2 0 0,-2 4-3,0-6 4,-3 3-2,-1-2 2,-3 2-2,-7-1 2,0 0 1,-13 0-3,-10-4 1,24 4 1,-14-4 1,12-2-5,-15 1 1,-11 2 2,5-2-2,-5-3 4,0-1-1,0 2-1,0 1 1,-1-3-2,-3 1 2,2 0-4,-1 1 5,1-1-2,-2 4-3,0-3 2,-2 5 0,-7 0-1,0 0-3,-2 0 3,0 0 2,-7 0 1,-3 0 1,-1 0 0,-5 0 6,2 0 3,-5 0 4,1 0-2,0-2-1,-1 2 1,-2 0-4,-1-2-1,-1 2 2,-1-3-2,-1 3-1,-1 0-2,-4-2 1,4 2-1,-4 0-2,-1 0 0,3 0 1,-5 0 0,4 0-1,-1 0-1,-3 0 2,3 0-5,-2 0 5,1 2-3,-2 1 1,-3-3 0,3 2-1,0 0-2,-2-2-2,-3 3 4,4-1 0,-4 1-3,0 4 4,1-2-3,0 3-1,-3 1 2,3 7 5,-3 3 1,-3 4-2,0 6 7,-1 4 7,-1 8 1,-3 2 2,-3 9 4,-1 4 2,2 4-2,-4 24 2,-1-1 0,4 0-3,-4 2-2,3 7-1,0-1 2,0 6-2,-1 2-3,2-2 0,2 3-3,-1-4 0,0 4 0,0-5 0,-3-2 1,1-6-1,-2-3 3,0-1 1,-2-7 0,-2 0 2,0-4 2,-2 2 0,0-16 0,2-5 2,-5 16-2,3-12-1,1-8-2,0 1-2,3-2 1,-2-2 3,3 3-4,0-9 0,1-2-7,2 0 2,-2-4-1,1-3-2,3-4 1,-2-1-1,1-1-1,2-4-2,-3-1 1,2-2-1,-1-3-1,2 0 0,-1-1-1,-1-2-1,-1-1 2,4-2 3,0 1-3,-1-1-3,1-1 1,0 0 3,0-2-1,0-1 0,-2 1 1,2-1 1,-2-1-2,2-4 0,-2 9-2,2-9-3,-4 7 3,0-4-2,-2 2 1,-2 0 1,-3-1 0,-2 1-2,0-1 0,-4 4 1,-2-3 1,-4 5 4,0-3-4,-5 3 1,1-2-2,-7 1 1,-5-1-1,1-1 2,-4 1-1,-1 0 2,-7-1 0,-1 3-4,-4-2 1,2-1 3,-4 1-1,0-1-1,0 1-3,-1 2 3,1-2 2,2 1-2,0 0 0,4 1-2,2-1 2,7 0-2,3 1-2,2 0-2,1 1-3,2-1-2,4-3-1,5 3 1,1-3-4,2 3 3,0-2 1,5-2 3,1 1-2,-2-2 2,4 1 1,1 0 1,-2-1-2,4 2 1,-1-1 2,-2-2 0,3 5-1,0-3 2,1-1 1,-2 3 0,2-1-3,-3 2 4,3 0-3,-4-1 6,4 4-1,-2 0-2,-1-1-3,-2 2 1,3 5 1,-5 1 0,-1 4 1,-2 2-1,0 4 1,-4 5 3,-1 2 0,-1 1 0,-4 17 0,-5 1-2,3-1 2,3 1-1,-1 2 2,0-1-4,8-5 7,-8 7-7,3 2 2,-1-1 0,6-9 2,2-5-2,1 1 3,-1-2-1,2 0 0,-2-1 2,1 1-1,2-2 4,-2-2-6,3 2 1,0-9-1,2-4 1,1 3-2,-2-3 2,2 0-2,3-6 2,2 0-1,-4-1 0,6-1 0,-2-1 1,4-3 2,-2 0-5,1-2-4,1 1-6,2-3 0,-3 1 1,1-2 0,0 0 1,2 0 1,-2-3-1,0 3 3,-1-3 0,-1 2 1,0-1 0,-7 0 0,3 1 1,-1-3 3,-5 1-3,2 0 1,-5 2-1,-3-1 3,2 0-1,-2 1-2,-1-3 2,-5-1 0,3 5-1,-2-3 2,-6 4 1,-1-4-1,-1 2 0,-3-2 0,0 5 1,-7-2 1,-1 3 0,-3-1-1,1 1 0,-1-1 0,-3 0 6,4-1 2,-3 4-3,0-5 3,-1 1-2,-1 0-1,-2 0 4,-13 6-4,6 1 1,9-9 0,0 2 1,1 4-3,-19 4 2,12-7 0,6 1 0,-18 5-1,13-5 0,6-2 1,-4 0 0,3 0 0,-2-5-2,-2 5 3,-1-5-1,-1-1 1,-21 4 0,13-1-2,2-4 0,-19 1 2,-5-1 3,-1 0 2,0-4-1,-1 4-3,0-6 5,-2 0-2,2 0 1,-2 0 3,-5 0 0,0-4-2,-1 2 3,-1 0-1,1-1 0,-1 0-2,-2 0-1,1-1-5,-7-2 4,0-2-5,-6 0-2,2-1 4,-9-2-5,0-2 5,1-1-4,-7-3 0,-2 0-1,-9 0-3,-7 0 3,3-2-2,-1 3-5,-1 0 5,-1-2 0,-3 1 3,-1 2 3,-2-3-5,1 5-2,-3-5-2,-2 3 2,-2-5 1,1 5-2,-3 1 8,1-3 0,-3 3 0,-32-2 1,28 1-2,1 1 4,-3 1-8,3-1 9,2-1 3,3 3-10,3-1-1,0 0 10,-2 4-10,1-5 2,5 0-1,1 4-3,3 0 1,4-2 0,0 3-9,4 0 6,3 1 4,-1-2-12,-2 4 4,-1-1 0,3 1-6,5 1 9,2 1 6,1-4-14,3 3 3,4-3 9,4 1-8,3 2 4,-1 1 6,3-5-12,0 1 3,-3 3-1,-1 3-3,-1-3 4,0 2 3,0 0-5,-2 6 4,2-3-1,-2 4-3,1 0 5,-1 0-7,2-4 2,2 3 2,5 3 2,4-6 0,4 4 1,7 0-1,0-1-4,2 1 4,-2 1 0,-2 2-4,2 1 13,0 1-9,0 2-2,0-5 2,-2 3-1,-2-3-1,-4 4-1,2-2 6,-4-2-7,6-3-3,1 5 11,2-8-5,2 1 6,5 2-5,0-2-2,15-1-2,10-1 7,1-2-4,-2 3 0,6-1 0,-2 1 0,1 0 2,1 0-3,2 1 0,-3 2 5,1-2-1,1 1-4,-1 0 5,2 2-3,1-4-2,-5 0-2,2 0 3,-4 0-2,5-4 4,-4-1 0,3 1-4,-1-2 4,3 4-4,0-6-1,2 5-1,1-3 4,6 3-2,1 2-1,-1 1 3,3 0 0,0-3 3,3 3 1,4-3-3,2 3 1,7-6 0,5 5 10,-2-3 10,5-4-5,3 1-7,2-4 1,3-5-1,8 4-5,-3-2 3,3 0 1,-1 3-2,1-1-3,1 0 5,1 3 1,1 2-6,2-5 4,-2 3-7,0-2 4,2 1 1,0-4-7,-2-3 3,0-1 1,-4-2 1,0-7 0,2-1-1,-4-6-2,-3-10 2,-2 0-18,-4-21-17,-3-2-27,-3-1-46,0-1-60,4 3-75,-5-4-131,1-5-170,1-1 83,-1-3-164,2-3-123</inkml:trace>
  <inkml:trace contextRef="#ctx0" brushRef="#br0" timeOffset="161985.92">20679 7899 1666,'-2'3'341,"-1"1"-105,0-2-101,1 4-48,0-4-30,2 3-18,-4 1-6,4-1-7,0 3 9,0 1 4,0 4 2,0 3 4,0 3-1,2 2 8,0 4 6,2 1-3,-1 0-3,2 3-4,-1-2 1,2 0-5,-2-2 6,2-2-1,-2-6 1,3 0 12,-3-3 13,3 1 14,5-8 13,3-3 2,7-6-5,13-6-6,9-8-6,29-12-3,5-4-3,7-8-7,12-4-7,11-8-13,6-1 0,1-3-6,19-19-11,-27 20-36,-5 6-52,-13 3-63,-11 2-76,-3 8-79,-19 1-85,-9 9-249,-15 5 50,-11 4 75,-6 2-179,-6 5-152</inkml:trace>
  <inkml:trace contextRef="#ctx0" brushRef="#br0" timeOffset="164179.41">22375 8570 1727,'0'0'-18,"-8"2"24,8-2 7,0 0 14,0 0 9,0 0 8,0 0-2,-3-5-2,3 5 0,0 0 0,11-10 3,-5 8 1,1-1 7,5-4 1,3 4 5,-3-1 2,6 0-3,-6 1-2,1-2-9,-1 4-2,-1-1-7,2 2-2,-3 0-7,1 2-4,0-1-3,-1 5-2,-1 2 0,-1 4 1,0-2-5,-5 5 2,-1 1 0,-4 1-1,-3 1 4,-5 6 0,-3-3 4,-6 4 0,0 1 1,-3-4 2,0 0 2,-1 1 0,-2-3 0,7-3-1,-1-2 1,0-1 5,4-2 3,2 0 2,1-3 2,-3 1 0,8-3 13,-1-1-2,0 0 5,3 0-1,-1-4-5,6-2-4,0 0-6,0 0-4,0 0-11,33-9-3,-9 2 0,4-1 3,7-1-10,3 0 1,9-2-13,-1-1-19,1-2-22,-7 3-24,3-2-32,-5 0-40,-1-4-46,-2 3-36,0-1-34,-9-4-39,2-3-90,-7 2-93,-3-3-73,-6 0-48</inkml:trace>
  <inkml:trace contextRef="#ctx0" brushRef="#br0" timeOffset="164576.35">22934 8320 1492,'-9'-26'-17,"-2"6"16,1 0 25,-2 5 10,-2 2 5,-4-2-2,-4 7 8,-5-1 1,-1 2 4,-8 5 0,1 2 3,-10 4-1,-7 6-1,-2 2-1,-16 10-3,-3 7 1,2 5 0,-3 2-3,-4 8-2,0 2 0,8 5 2,-3 8-5,3 4 1,9 2-3,6 1-4,7 2-4,7-5 1,9 3-2,9-15-4,14-6-2,5-4 0,8-2 6,14 2 8,7-3 5,21 4 3,1-13 8,-1-10 5,8-2 5,24-4 4,-10-9 8,-1-6 8,26-4-2,7-7-6,1-7-4,5-2-8,3-11-4,0-2-8,2-10-6,-5-2-7,0-5-5,-11-2 2,-8-1-8,-8-3 3,-13-3-9,-8 2-3,-14 0-4,-12-2-9,-17 11-3,-12 6-5,-13 4-3,-16 3 1,-27-9-6,-18 9-3,-13 13-10,-9 7-6,-11 10-13,-2 9-17,-4 9-31,-1 5-39,2 7-55,2 10-65,0 0-147,-4 4-125,8 1 56,0 0-86,11 2-53</inkml:trace>
  <inkml:trace contextRef="#ctx0" brushRef="#br0" timeOffset="166915.27">23929 11144 1586,'0'0'48,"0"0"11,0 0 0,0 0 9,0 0 13,10 0 13,-10 0 12,0 0 1,0 0-1,0 0-13,0 0-7,0 0-8,0 0-14,0 0-8,11 2-3,-11-2-9,3 4 3,-2 3 17,-1 1 10,0 3 0,0 5 1,-1 3 0,-2 1-5,1 7-2,-2 1 4,-1 4-7,0-3 3,2 0-2,-4 5-3,1-7-1,2 1 1,-2-4-3,2-2-4,-1-3-3,0-1 5,4-3-4,-2 0 9,-1-4 4,1-4-9,2-2-2,-1-2-10,2-3-5,0 0-3,-4-18-2,2 7-6,0-4-4,0-2-5,2-7-6,0 2-9,0-3-8,0-4-6,2 3-4,0-1 0,0 1 1,0 2 4,-2 2-3,2 2 1,0 1 2,2 4 1,-2-2 0,0 5-5,1 0 4,-2 1-5,2 2 3,-3-1 2,2 2-6,1 1 0,-1 0 8,0 1-7,-2 0-1,2 0 2,-2 6 0,2-7 5,-2 7 1,4-4-1,-4 4-4,6-3 8,-6 3 0,4-4 1,-4 4-3,0 0 2,7-4-2,-7 4 4,0 0-2,3-4 2,-3 4 1,0 0 0,0 0-7,5-5-16,-5 5-21,0 0-16,0 0-19,7 0-26,-7 0-31,0 0-40,0 0-42,2-5-42,-2 5-68,0-3-142,0 3-27,0 0-161,0 0-154</inkml:trace>
  <inkml:trace contextRef="#ctx0" brushRef="#br0" timeOffset="167297.62">23676 11392 1831,'0'-6'-16,"0"6"0,6-10-1,-2 3 5,3 2 6,2-2 4,4 1 12,-2 2 9,4-3 4,-3 2 6,0 0-1,0 4-2,0-3-6,-2 2 1,1 2-4,-2-2 1,-1 2 5,-8 0 3,9 4-2,-9-4 0,-7 10-13,1-5-5,-2-1-7,-5 2-3,-2-1 0,3 1-2,-2-3-5,4 4-3,0-6-9,1 3-3,0-1-18,3-2-27,6-1-23,0 0-9,0 0-1,0 0-22,0 0-25,2-11-293,7 6 47</inkml:trace>
  <inkml:trace contextRef="#ctx0" brushRef="#br0" timeOffset="-184025.67">8239 6461 266,'0'-5'73,"0"-1"-21,0-2-12,0 3-3,0-1-8,2 0 0,-2-1 0,2 0 0,0 0 0,0-1 5,-2 3-5,2-2 3,1 1 0,-3 0 0,3 0-2,-1 0-8,-2 6 4,3-10-5,0 7-3,-3 3-2,0-6-2,0 6 0,2-5-2,-2 5 1,0 0-2,0 0-4,-5-6 1,5 6-1,0 0 3,0 0-2,-11-2-5,11 2 5,-10 0-4,10 0 6,-13 0-5,13 0 3,-15 0-1,7 2-5,-1-2 1,-1 0-3,2 2 7,-2 0-7,0 2 6,2-1-4,-2-1 1,1 2-1,-2 2-2,3-1 3,-3 3 3,1 2-7,-1-1-2,0 2 4,1 1 3,-3 4 3,0 1-3,-1-1-3,1 3 7,-2 3-5,-3 0 4,5 3-1,-5 2 3,4 0 6,-1 1-6,0-2 9,2 3-2,-1-2-4,0 2 8,2-3-10,1 3 7,-1-2-5,-1 2 3,2 0 4,1 0 2,-3 0-1,2 0 4,-1 1-3,1 0-3,0 1 2,1-1-2,-1 1-3,-1-1 7,3 1-2,-2 1-6,1 1 0,0-1-4,1 1 6,0 2-7,-1 1-1,1-1 3,1 1 1,2-1-6,-3-1 6,0-3-2,3 4 6,0 0-3,-2-3 0,1 2 1,3-5 3,-1 2 0,3 1-5,0-2 2,0 5 1,0-3-4,2 7-1,0-2-1,0 1 2,2 2-2,0-2 0,-2 1 0,4-2 1,-2 2 1,3-3-3,0 0 0,-1-1-2,2-2 3,0 0-6,-2-5 3,2 1 0,3-2 0,-2 2-2,1-5 0,1 3 1,-3 1 1,2-1-3,-3 3 3,5 3 0,-3-1-2,-1 1 2,-2 4-6,-1-2 3,0 4 1,1-4 0,-2 3-3,3-1 2,-3-7 0,3 0 3,-1-1-3,0-2 1,4-1-3,-1-1 2,3 0 1,-1-2-3,4-1 3,-3 2 2,4-2-2,0 2 0,2-2 3,1 4-3,-2-2 1,4 0 2,1 3-4,-2 0-1,2 0 4,-1-1 0,-1 1 1,0-2-1,-1 1-2,6-1 6,-5 3-3,4-2-1,-1-2 0,1-2 0,-4 4 2,3-6 1,-1 2-4,-4-3 0,2-2-3,-2 0-3,0-2 8,3 2-2,-3-3 0,2 1-1,-4-3 0,3-1-2,-1 2 1,4-3 0,-6 0-1,2-3-2,0 1 2,2-1 4,-1 1-5,1-2 3,6 1-1,-5 0 1,4 0 2,-2-2 2,3 1 1,1 0-2,-2-1 0,3 3 1,-1-2-1,1-1-3,1 1 0,-1 1 0,-1 0 0,2-2 2,1 3 4,1-1 2,-1 1-2,2 0 1,3 1-2,2-1-1,1 2 0,-1-3 0,2 0 0,-2 3-1,3-3-1,-1-1 1,1 3-4,-3-2 4,4 0-3,0-4 0,-2 4 2,-1-1-1,2-1-3,1-1 3,-1 0-2,2-1-2,0 1-18,1 1 5,-2-2 0,1 2 1,3-3 3,-1 1-2,0 1 0,3-3 3,0 1 1,1 0 0,3 1 2,0-3 1,0 0-3,2 0 5,1 0-2,5-3-1,-6 1 3,7 0-1,-10 1 0,1-1 0,2 0 0,-5-3 1,7 0 0,-7-1 1,2 2 0,-2 1 0,1-1 0,0 0-1,-1 1 0,1-1-1,-1 0 1,1 2-1,-3-5 0,3 4 4,-3-1 0,3 1 1,-1-2-2,7 0-2,-7 1 0,3 0 3,0 0 1,3-1-1,-2 1-2,3 1 1,-5-3 3,-1 2 0,2-3 2,-3 5 0,1-3-1,8 0 6,-2 0-2,1-4 2,2 4 1,-1-3 1,0 2 2,2-1 3,1-4-3,5 4 2,20-3-2,-5-2 0,-10 3 2,-9 1-1,1-1-1,-1 1-1,-2-1-2,3-2-3,-6 2 2,3 0-3,0-3 0,16-5-1,1 2-1,-5-4-1,-7 4 0,6-7 2,2 1-1,-3-1 0,-9 0-1,9-2 3,-4-1-2,3 0 3,-1-2 1,-13 5-1,9-5 1,-10 2 2,9-5 3,-9 3 1,8-4 2,-3-1-4,0-2 1,-3 0 0,0-3-1,-11 5-1,5-12-3,-9 7 0,-5 6 1,7-15-1,-8 7-3,-4 0 2,0 3-3,-5 0 0,1-1-3,-1 1-2,-2 0 1,0 1-2,-4 4 1,0 0-1,0-2-1,-2 3 2,-3 0-1,2-1 0,0 1-1,-3-1 1,1 3-2,-4-5 2,1 3 0,0-1-2,-3-3 0,0 1 0,-1-2-1,-3-2-1,2 1 3,-2-4-2,0 2-3,0-5 2,0 4 1,-2-3-2,2-2 0,-2-2 3,0 2-3,2 1 2,-2-1 0,2-2-2,-2 5 1,0-2 1,0 3-1,0 0 2,-2 2-2,-2 0 2,2 3-2,-2 0 1,0 4-1,-3-1-1,0 1 2,4 3 0,-4 0 2,1 2-1,-3-3-4,-1 1 2,2 2 3,0 0-3,-2 2 1,0-1 0,0 1 2,-1-5-5,-4 4 4,0-2 1,1 2 0,-2-1-1,0-1 1,-1 5-2,0-3 3,-2 0-2,-3 2-1,4 1 2,-6-2-2,3 3 1,-5-1 0,2 1 0,-4-1 1,0-1 2,-2 3-3,3-3 0,-2 2 0,-1 1-1,-4-4 2,2 5-4,3-1 1,-1 0 2,-2 1-2,3 2 4,-1-2-1,0 2 1,1 0-3,-1 2 2,0-2-2,-1 1 1,-1 1-1,0 0-1,-2 1 0,0 1 1,-2-1 2,-6 0-5,2 2 4,-7-2-3,-2 3 1,1-2 2,-1 2-1,-5 2 0,2-4 0,-1 4-1,-2-1 1,-5-1 0,4 1-1,1 0 2,-24-2-1,13 2-1,9 0 3,0 1-2,0-3 1,-3 4 1,3-3-2,-2 4-2,-1-3 4,1 0-1,-19 0 2,10-2-2,4 6 0,-14-3-1,7 1-1,6 2 2,2 1-1,0 1 0,-22-3 1,13 3-2,6-1 2,0 3 0,2 0-1,-5 2 0,1-3 2,1 1-2,-1 0 1,1 0 1,0 0-1,0 1 0,1 1 0,-1-3 2,-2 6-2,2-3 1,-3 1 0,-19 1-4,15 0 4,10 2 2,3-1-3,-1-1 0,1 3 1,2-3-3,2 3 5,0-2-3,1 2 0,8-1 4,2-1-2,-2 1-3,2 0 5,1-2-1,1 2-3,-1-1 4,1 3-1,-2-2-3,5 0 5,-4-1-5,1 6-2,-1-6 4,-1 2-3,-5 4 1,-1-4 2,5 1 2,3 0-4,-3 1 3,5-2-2,-3 3 2,1-1-1,3 0-1,-1 0-1,0-1 2,-1 2-1,3-2 2,2 1 0,-1-2-1,2-1 1,3 1-1,-2 0 0,2 1 0,3-4 0,-1 2-1,-3-1-2,5-1 5,2 1-3,-2-2-1,2 1 3,-1 0-3,1 2 1,1-2 2,-3-1 0,2 1-2,-1 2 0,-1 0 2,0 0-2,-2 1 2,1 0-2,-5 2-1,0-1 2,-2 1-1,6-1 1,-4 2 0,4-1 0,2 0-3,0 0 4,0 1-1,0-3-2,4 1 2,-2 0 0,0-1 0,4 1 0,-1 0-1,5-1 0,0-1 1,2-1-1,3-1-1,0 3 2,0-2-10,5 0-6,-3-2-7,2 2-9,3 0-12,0-1-7,-1 0-18,3 0-9,-3 2-16,5 0-23,0 1-18,4-1-27,0-4-102,-2 7-207,2-7 21</inkml:trace>
  <inkml:trace contextRef="#ctx0" brushRef="#br0" timeOffset="-173596.81">18004 8580 307,'0'0'116,"0"0"-40,0 0-25,0-8-11,0 8-11,0 0 5,0-5 0,0 5-1,0-6-2,0 6 5,-4-6-1,4 6-1,-3-6 1,1 2-7,2 4 11,-8-5-3,8 5 0,-9-6-5,5 4-5,4 2-4,-9-4-1,3 2-3,6 2 1,-14-1-2,5-1-1,0 2-6,9 0 1,-19 0 1,9 0 5,-1 0-10,0 0 5,-1 0 1,0 2-3,-4-1 1,-1 1-1,0 2 1,0-2 6,-1 2-3,-2 0 0,-1-1-3,2 4 4,0-2 0,-5 3-3,4 1-5,-2 1-1,1-1 6,2 2 1,0 3 0,2 0 9,0 1-2,0 2 3,3 2 0,-2 0 1,3 0 0,3 1 3,-1 4-2,1-2-1,1 4-3,1 0 3,2 0-4,2 1 3,-3 4 0,2-3-3,2 2 0,0 1-4,1 1 1,2-1 0,0 1-1,2 1-2,3 3-2,-1 1-2,2-3 7,3 0-6,2 0 1,1-1-6,1-1 3,0 1 0,3-3-4,1 1 4,-2-2-1,0-3-3,2 2 0,2-4 0,-2 2 1,2-4 0,-1 3-1,3-4 0,-2 1 0,4 0 2,0 2-3,0-7 1,0 5-1,3-3 0,-1 2 2,3-2-7,0 1 0,-1-3 4,-2 1 3,3 1 1,-1-2 15,1 1 0,-3-1 1,3 1-3,2-2 2,-5-1 0,3 0 2,2 1 3,-3-3 0,3 1 0,2-2 1,-1 0-2,1 0 0,2 1 1,2-1-2,-1-3-1,3 3-1,1-4-5,1 2 1,-2-3 0,4 2 2,-2-2-2,0-1-2,4-1 1,-4-1-1,1-2-1,-5 0 3,1 1-1,-1-3-2,4-5-1,1 1 0,-4-1-5,1-3 3,0-1-1,-4-3-1,1 0 3,-1-5-7,-3 2-1,-1-3 0,-2-2 4,-4-2-3,2-3 1,-5 0-7,1-3 4,-4-3 0,2-6-5,-3 0 4,-5 0-2,1-7-1,-4-1 1,-3-3-1,-1 1 1,-2 3-1,-1-2 0,-2 3 4,-2-3-3,-2-3 0,-4-2-3,-3 3 4,-2 1-2,-4 0-1,-8-16-1,-2 5 1,-5 3-1,-3 2 0,-3 1 0,1 5 0,-5 3 0,3 6-3,-7-2 2,3 6-2,5 5 1,-2 2 0,0 1-2,-3 1 3,1 2-3,-3 0 4,3 4-1,-1-2 1,1 4-2,-1 0 1,1 0-1,0-1 2,4 7-1,0 0-3,0 0 6,-2 1-2,-1 3 0,-2 0 1,0 2-1,-6 2 1,2-2-2,-10 3 2,-2 0-2,6 2 0,-4 2 0,6-2-2,0 2-4,4 3-3,1-5-6,1 7-6,1-4-6,3 4-2,1-4-9,9 3-8,-1-3-10,2 3-26,5 0-29,-1 2-29,6-1-35,0 0-81,3-2-357,3 2-112</inkml:trace>
  <inkml:trace contextRef="#ctx0" brushRef="#br0" timeOffset="-172276.64">17021 5644 1517,'0'0'-118,"0"-13"16,0 13 24,0-6 11,0 6 9,0-8 11,0 8 8,-4-5 10,2 1 4,2 4 7,-2-8 1,0 4 3,2 4 6,-7-3-1,2-2 2,5 5 6,-8-2 1,4 0 4,4 2-1,-14-3 0,4 1 4,-2 2 2,-1 2-1,1-2 2,-6 3-2,0-1 2,-2 0-1,-5 5-2,-3-3 3,2 3 0,-10 3 0,3-1-2,1 2 5,-4 2-4,1-1 2,-1 4 0,-5 2 3,-1 2 5,2 1 0,-3 1-2,3 4 9,-13 10-1,0 0 4,5-1-5,-2 6 3,3 1-2,2 0 5,3 4 5,2 3-1,3 2 16,5 3 0,7-9 3,6-2-1,2 3-2,2 0-1,3 3-1,7-3-4,-1-1 1,6-2-1,0-1-3,1 2-4,8 4 0,0-4-3,6-1-1,2-1-1,3-4 0,6 1-4,4-5-2,-1-2-3,5-4 3,2 1-3,1-4-3,1-2-1,0-2 0,-1-3-2,4 2-1,-5-6-3,2-2-2,0 0 2,5 0 1,-3-2-3,2-5 0,1 1-1,6-2-2,-3-4-2,1 0 3,1-4-4,7-2 1,2-1 0,19-10-2,-1 1-1,-1-3 0,0 0-3,-2-2 2,-1-2 0,-13 5 0,-7 0-1,-4-1 0,-1-2 1,1 0-1,-5-2-2,-2-1 1,-1-2 0,-1-1 0,-5-1 5,1-2-2,0-3-1,-5-1 2,1-2-5,8-12-1,-1-3 3,-7 6 0,1-8-3,-7 6 2,3 7-3,-4 1 0,1-2 3,-1-1-3,0 1 1,-6 0 0,5-1 4,-8 2-2,-1 1 0,-5 2-3,1-1 2,-3-5-1,-4 0 1,-2-3 0,-4-7 1,-5-2-3,-3-17 0,-3 0 1,-5 1-1,-2 1-1,-6 2 1,-3 3-4,-5 7 4,-8 2-4,-3 7-2,-9 5 5,-7 6-2,-10 3-1,-2 9 2,-6 6-1,-2 3-3,-3 6-11,-5 7-8,-5 4-8,-1 8-16,-1 4-18,7 7-14,0 7-17,2 5-25,1 4-28,4 0-72,4 3-274,0 2-5</inkml:trace>
  <inkml:trace contextRef="#ctx0" brushRef="#br0" timeOffset="-24045.64">21502 4637 516,'0'0'92,"0"0"-41,0 0-6,0 0 10,10 0-12,-10 0-1,0 0-3,0 0 6,0 0-3,12 1 6,-12-1-7,0 0-3,0 0-3,0 0-5,0 0 0,6 3-8,-6-3 0,0 0-4,0 0 2,2 7-6,-2-3 4,0-4-7,2 9 2,-2-2 0,2 0 2,-2-2-3,2 3-4,-2 0-1,0-4 2,2 5-3,0-1 3,-2-1 1,0-1-4,2-1-2,-4 1 6,4-1 0,-2-5 3,0 7 6,2-4 4,-2-3 3,0 8 7,0-8 9,0 0 12,2 6 5,-2-6 7,0 0 6,0 0-8,0 0-8,0 0-6,0 0-5,0 0-4,0 0-3,4-19-9,-1 11-1,-1 0-2,1-1-5,-3 1 0,2-3-5,0 2-1,-1-1-3,2-2 1,-1 3-5,0-2 2,2 1 0,-2-1-3,0 4 2,3-4-4,-3 2-1,0 0 2,2 1-1,-2 1-3,0-2 0,0 4 1,0-3-2,1 4 2,-1-1-2,0-1 1,0 0-4,0 3 3,-2 3-4,7-9 4,-3 6 0,0-2-1,-2 2-1,2-1-3,-4 4 5,6-5-3,-2 3 2,-4 2-3,8-3 2,-8 3-1,8-5-1,-8 5 3,6-3-3,-6 3 2,4-3-3,-4 3-2,0 0 2,9-1-1,-9 1 4,0 0-2,0 0 0,12 4 0,-12-4 2,9 1-2,-9-1 0,4 4-2,-4-4 4,9 6-2,-7-4 2,2 1-1,-4-3 0,6 6 2,-2-3-4,-2 2 3,3-2 0,-2 2 1,1-1-1,-2 1 0,2-1-1,-2-1-1,-2-3 6,4 8-3,-3-4-1,2 1 0,-3-5 0,6 5 0,-6-2 0,0-3 1,5 9 0,-3-4 0,-2-5 0,2 7 0,0-3 2,-2-4-4,2 8 1,-2-5 2,0-3-1,3 8-2,-3-4 2,0-4 0,2 7-2,-2-2 0,0-5 0,0 7 1,0-7 1,0 8-1,0-8 3,2 6-1,-2-1-3,0-5 3,0 7 1,0-7-5,0 8 6,0-4-4,1 0 2,-1-4-1,0 0 0,0 9 2,0-9-5,0 7 1,0-7 2,3 3-3,-3-3 3,0 6 3,0-6-4,0 6 3,0-6-2,0 0 0,0 0 0,0 5 0,0-5 3,0 0 2,0 0-3,0 0-2,2 6 4,-2-6-3,0 0 3,0 0 2,0 0-2,0 0-1,0 0-2,0 0 2,0 6 0,0-6-2,0 0 1,0 0-1,0 0-2,0 0-1,0 0 4,0 0-1,0 0-1,0 0-1,0 0 1,0 0-2,0 0 0,0 0 2,0 0 1,0 0-1,0 0-4,0 0 6,0 0-1,0 0-1,0 0-1,0 0 3,0 0 1,0 0-3,0 0 6,0 0-5,0 0 4,0 0-3,0 0 4,0 0 1,0 0 1,0 0 3,0 0-1,0 0 1,0 0-1,0 0 4,0 0-2,0 0-1,0 0 1,0 0 4,0 0 3,0 0-2,0 0 3,0 0-2,0 0 1,0 0-5,0 0-1,0 0-1,0 0 1,0 0-4,0 0-3,5-14 2,-5 14-4,0 0 3,0 0 1,0-5-3,0 5-2,0 0 1,0 0 0,4-6-3,-4 6 2,0 0-2,0 0 1,0 0-2,0 0-1,0 0 0,2-4-1,-2 4 0,0 0-1,0 0-3,0 0 2,0 0 3,0 0-2,0 0-1,0 0 0,0 0 0,0 0 1,0 0 1,0 0-2,0 0 1,0 0-3,0 0 4,0 0-2,0 0 2,0 0 0,0 0 0,0 0 0,0 0 0,0 0 0,0 0-1,0 0 1,0 0-3,0 0-3,0 0 0,0 0 0,0 0 2,0 0-5,0 0 2,0 0 2,0 0-2,0 0 1,0 0-3,0 0 0,0 0 3,0 0 5,0 0-6,0 0 3,0 0 0,0 0 2,0 0 0,0 0 0,0 0 1,0 0-1,0 0-2,0 0-1,0 0-2,0 0-3,0 0-3,0 0 0,0 0-7,0 0-2,0 0 1,0 0 0,0 0-4,0 0-2,0 0-5,0 0-8,0 0-11,0 0-15,0 0-11,0 0-8,0 0-38,0 0-49,-9-7-105,1 2-173,-1 5 40</inkml:trace>
  <inkml:trace contextRef="#ctx0" brushRef="#br0" timeOffset="-20927.69">22169 4625 1224,'0'0'-11,"0"0"20,0 0 15,0 0 15,0 0 13,0 0 5,0 0 8,0 0-1,0 0 3,0 0-2,0 0-3,0 0-6,0 0-4,0 0-4,0 0-5,0 0-9,13 0-4,-13 0-3,0 0-21,15 0-10,-15 0-26,14 3-30,-6-1-39,2-2-41,-2 5-81,-2-3-276,0-1-1</inkml:trace>
  <inkml:trace contextRef="#ctx0" brushRef="#br0" timeOffset="-20752.81">22190 4756 1277,'-4'5'-19,"4"-5"24,-4 5 14,4-5 16,-5 6 7,5-6-4,-2 3-1,2-3-4,0 0-2,12 5-6,-2-5-11,0 1-24,2-1-49,4 0-59,-2 0-130,4 0-127,-4 0 112</inkml:trace>
  <inkml:trace contextRef="#ctx0" brushRef="#br0" timeOffset="-19938.37">22524 4587 1022,'0'0'21,"0"0"19,-4-5 13,4 5 5,0 0 12,-4-5 1,4 5 0,0 0-11,0 0-8,0 0-5,0 0-9,0 0-5,0 0-5,0 0 0,0 0-4,2 16-1,0-10 0,2 3 0,-1-1-2,2 1-1,-3-2-3,2 3-3,0 0-2,-2-1 4,2 1-1,-2-3-4,0 1 1,0-3 1,3 4-4,-3-6 2,-2 3 5,2-2 0,2 0 5,-4-4 13,0 5 3,0-5-5,0 0-7,0 0-3,0 0-11,0 0-6,9-17-6,-5 10-12,-2 0-5,0-4-1,1 2 5,-1-3-2,2 3 2,0 0 1,0-2 1,0 4 2,-1-3-1,2 5-1,-3-3 1,4 4-2,0-1 1,-2 3 3,4 0-1,-8 2 0,13 0 3,-13 0 0,15 4 0,-7 1 0,-1-1 1,0 4 3,2-3-3,-3 1 3,2 3 2,-2-2-2,0-1 1,-2 1-1,0-1 3,0-1 1,1 1 0,-3 0 1,2-2-1,-2-1 5,3 2-3,-5-5 6,4 5 2,-4-5 6,1 3 1,-1-3-5,0 0-3,0 0 1,0 0-2,0 0-3,-3-16 3,5 8-8,-2-2-10,0 1 1,1-1-8,4 2 11,-3-3-3,5 2 2,-3-2-3,2 3 2,0-1-2,1 1 2,2 1-1,-1 2-1,2-1 2,-1 3-1,2 0-2,-1 3-2,1 0 5,-3 5 0,2-2 0,0 1 5,-4 4-3,2-1 2,-2 1 1,-2 2 2,3-1 2,-5 0-3,3 3 1,-3 0 1,-2-1 1,0 0-18,-2 3-29,-3-1-42,-1 1-38,-1-3-83,-1-2-262,2-1 22</inkml:trace>
  <inkml:trace contextRef="#ctx0" brushRef="#br0" timeOffset="-19345.9">22959 4187 1352,'-15'-27'-3,"-4"2"-7,0 4 7,-2-1 8,-4-2 3,-8-5-12,-1 2 10,-18-10-6,-3 3 5,-6 2-2,-10 1 0,-5 3 3,-9 5-2,-6 1 0,-10 5-1,-4 6-4,4 4 4,0 3-1,2 9-3,3 7 4,1 10 1,1 5-4,3 9 1,2 8 1,2 4 0,0 9 3,3 4 2,8 7 3,2-3-7,6 4 3,8 0 4,10-1 3,7 3 0,16 1 10,8 6-2,15-11 7,12 13 3,12 0 6,11-2 3,10-1 10,13-4 0,10-4 6,5-2 0,12-8 2,8-6-5,15-5-1,6-6 0,7-8 4,1-3 1,1-9 1,0-4 0,3-7 3,-3-7 8,8-6 3,-2-11-1,4-7-1,-2-10 3,0-6 5,-2-12-1,-5-5-11,14-22-1,-30 11-9,-9-5-3,-4-3-10,-10-4-3,-8-8-6,-8-4-3,-12-5-4,-5 2-5,-12-3-4,-13 1-3,-14 0 0,-11 3-5,-18 4-2,-16 5 1,-22 6-4,-19 6-2,-18 8-1,-19 4-2,-7 10 4,-14 3-4,-33 6 1,-18 9-1,-12 10-1,28 13-11,-3 8-18,-24 12-21,4 14-26,12 10-35,7 13-32,9 7-44,8 9-38,9 0-88,33-10-173,16-2-110,14-1-95</inkml:trace>
  <inkml:trace contextRef="#ctx0" brushRef="#br0" timeOffset="-17568.65">21892 4791 201,'-2'-17'6,"2"-3"-9,4 3 0,2-5 3,4-2-4,8-8-1,3-4-3,4-2 1,0-2-2,11-12 1,1 2 5,3 0-3,2 2 10,3 1 1,1 1 6,1 0 8,1 6 8,-1-2 10,-7 9 9,-6 1 15,3 3 3,-6-2 20,1-1 12,0 0 3,-2 3 16,-8 5 9,2 0 14,-5 0 8,-5 6-1,2 2-9,-5 4-15,1-1-17,-4 2-14,-1 6-11,-4 1-9,-3 4-6,0 0-6,-25 36-1,-1 0-4,-23 21-3,-7 12-2,-11 8-4,-11 4-2,-8 0-6,-22 17 0,-6 0-2,-5-4-2,5 1-2,3 3 0,4-1-1,16-17-4,7-2-1,4-9-1,10-5-4,8-4-4,7-9-6,6-8-19,13-10-8,6-7-6,7-6-10,6-7-16,4-7-74,7-4-42,2-6-49,4-7-93,6-5-298,0-11-105</inkml:trace>
  <inkml:trace contextRef="#ctx0" brushRef="#br0" timeOffset="-17338.05">21519 3853 1811,'-7'-21'49,"3"6"6,0 3-9,2 3-6,2 4-9,0 5-6,0 0 11,26 14 34,11 13 21,33 21 14,15 13 8,36 25 3,10 7-8,13 8-5,7-2-2,9 2-16,4 4-10,-1 4 3,-9 2-15,-10 2-5,-9-2-29,-18-8-63,-13-4-88,-26-26-105,-8-5-246,-9-11-21,-10-11-165,-11-16-156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0:50:30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653 990 1050,'0'0'238,"6"-7"-47,-6 7-42,0 0-12,-2-10-19,2 10-1,-2-7-4,2 7-7,-2-10 7,0 6-5,2 4-5,-2-7-1,0 2-4,2 5-1,-2-5-8,2 5-3,-2-8-9,2 8-12,-2-6-2,2 6-4,0 0-9,-2-5-5,2 5-8,0 0-8,0 0-8,0 0-3,0 0 0,-13 19-4,7-6 3,-1 5-2,-4 4 0,1 7-3,-2 3 1,-2 4-3,1 10-2,-1-2 4,1 2 0,-2 0-1,3 0-6,-5 0 6,7-5-6,-1-5 4,2-4-2,1-1 1,-1-4 2,3-5-7,-1-1 5,1-4-1,2-2-1,2-1 3,-2-1-6,0-3 9,2 1-1,-4-4 0,3 0 1,3-3-8,0-4-8,0 0 3,0 0-2,0 0 1,0-20-3,3 12 0,3 1 4,-4 0-3,0-1 0,2 1-1,-2 0-4,2 0 9,-2 2-7,2 0-5,0 2 3,1-1-1,3 0-1,1 4 6,-9 0-2,21 2-3,-9 0 5,4 3 2,0-1 0,4 2-1,-1 1-3,3 0 5,2 0 2,0-1 2,3 0-2,-1-3 0,-4-1 2,0 0 2,1 0-2,1-2-1,-2-2 3,2-2 5,-3 1-4,1-5 0,-2 1-1,0-4 6,-2-2-5,0 0 5,-1-2-5,-3-2 3,0 0 2,-4-3-6,0-1 6,-4 3 4,1 2 5,-1-1 1,-5 0 7,5 2 1,-4 3 6,-2 1-3,2 0-11,-2 2-3,-2 1 0,-6 1-1,3 4-10,-4 3-1,9 0 4,-22 7-3,6 4 1,2 1 1,-1 4-4,2 0-2,0 5 2,3 3-8,0-2 11,2 2 3,2-2-10,0 1 4,6-2-4,0-2 1,2 0-2,4-2 6,3-2-14,1 1 5,5-6 2,2 3-8,5-6-3,-4-1-4,4-4-10,-3-1-7,2-1 2,2-1-14,1-5-12,-1 1-11,0-4-15,0 1-17,-2-6-18,3 0-14,-5-2-13,0-2-11,3-3-9,-4 0 5,-2 0 6,-6 0 7,2-4 17,-1 3 23,-3-1 21,1-3 23,-2 4 30,-1-2 16,-4 2 27,2 2 28,-2 0 32,-1 2 8,-1-1 9,3 2 4,-3 0 9,0 5 3,0-2 2,0 3-2,0 0-4,0 1-4,0 0-10,0 3-11,0-1-6,0 1-11,2 1-10,-2 1-5,0 5-9,0-8-3,0 8-6,0 0 1,0 0-4,0 0 3,-2 19 3,-1-8 2,2 6 1,-1 2 1,0 0 7,2 5 2,-2 2-11,0 2 0,0-1 2,2 1-3,0 4 0,2-5 2,-2 1-10,2-2 6,0-1-3,0-2-6,0-2-1,-1-2 3,4 0-5,-3-4 0,1 2-1,4-3-6,-1-1-12,0-2-11,2-3-21,1-1-32,1-2-40,1-3-41,0-2-50,2 0-46,2-5-98,-3-2-188,1-3 65,1-1-123,-1 0-92</inkml:trace>
  <inkml:trace contextRef="#ctx0" brushRef="#br0" timeOffset="169.01">1418 1419 1778,'-15'-7'77,"2"0"12,5 4 14,0-3 10,-2 4 1,6-2-3,-2 2-9,6 2-6,-6-5-8,6 5-12,0-6-18,0 6-28,12-6-36,0 4-45,4 1-59,2 1-59,9-2-53,3-3-127,1 3-307,5 2-152</inkml:trace>
  <inkml:trace contextRef="#ctx0" brushRef="#br0" timeOffset="1483.66">3311 1298 1804,'-3'-5'30,"1"0"22,-2-2 21,0 2 14,-1-2 14,2 2 11,-1 0 9,0-1 5,2 3-7,-3-2-6,5 5-8,-4-5-7,4 5-10,-5-5-15,5 5-10,0 0-8,0 0-4,0 0-9,0 0-1,0 0-5,-14 17-3,12-8-5,-3 4-3,1 1-2,0 1-2,0 0-2,0 2 0,-2 0-5,5 0 2,-4 1-2,3-2 1,-2-2 0,0 2 0,2-5-6,0-2 4,0 1-3,0-1 1,0-1 8,0-3 18,0 4 10,0-4 9,0-1 10,2-4-6,0 0-4,0 0-6,0 0-5,-10-14-4,10 5-6,0-4-5,3-5-10,-1 0-4,3 1-4,-1-5 1,0 3-7,2 0 0,-2 0 0,4 4 1,-1-2-7,2 3-4,-1-1-2,3 4-4,-1 0 0,1 1-4,2 3 4,-1 0-1,3 3 2,0 3-5,2 2 8,0 3-5,2 3 5,-1 1-4,2 4-1,-1 0 5,-2 2-1,0 3-1,-3-1 4,2 0 0,-4 0 1,1 4 1,-2-3 1,-3-2-4,0-1 7,1 1 0,-3-2-3,0-2-1,-2-2-1,1 1 0,2-3 4,-5 1 3,1 1 5,2-4-3,-3-1 7,-2-4-2,2 6-3,-2-6 2,0 0-2,0 0-1,0 0 2,-6-17-3,3 7-7,2-4-19,1 1-1,0-2-4,1-3-1,2-1 1,-1 3 1,0-2 3,1 1 3,2 2-3,0 0 0,1 2 5,1 0-3,-1 1 2,0 2 2,3 0-2,1 1 1,-2 6-1,1-4 0,1 5 11,1 1-11,0 2 4,0 1-1,-1 5 4,3-2-6,-3 2 7,-1 3 4,2 4-2,-3-1 0,2 2 2,-3 0 1,2 2-1,-5 1 7,2-1 0,-2 2 3,2-2 2,-3 0 4,1 0-3,-2 0 5,2 1-8,-2-3 4,0 0-6,1-3-23,-1-2-25,0 2-27,0-2-29,0-3-33,-2 1-34,2-1-41,1 0-47,-3-7-128,4 3-123,-4-3-149,0 0-151</inkml:trace>
  <inkml:trace contextRef="#ctx0" brushRef="#br0" timeOffset="1778.95">4252 1414 1691,'-9'0'10,"9"0"36,-11 0 14,5 3 10,6-3 8,-10 2 7,10-2 5,0 0-1,-7 2-1,7-2-6,0 0-5,-6 1-7,6-1-6,0 0-9,0 0 1,0 0-10,0 0-8,29 0-17,-18-1-26,0 1-29,1-2-28,-1 2-37,6 0-49,-5 0-52,1 0-105,0 0-363,-5 2-163</inkml:trace>
  <inkml:trace contextRef="#ctx0" brushRef="#br0" timeOffset="1940.49">4300 1551 1812,'-10'9'-6,"3"-2"26,0-1 23,1 0 24,2-2 23,0 1 8,4-5 5,-5 6 0,5-6-1,0 7-6,0-7-4,7 2-7,3 1-7,6-3-12,0 0-43,5 0-57,1-3-77,0 3-60,2-2-107,6 2-189,-5-5-149,3 2-115</inkml:trace>
  <inkml:trace contextRef="#ctx0" brushRef="#br0" timeOffset="4064.68">4868 1139 1740,'-6'2'26,"6"-2"14,0 0 12,0 0 7,0 0 14,-13 0 18,13 0 13,0 0 11,0 0 1,0 0 1,0 0-6,0 0-2,0 0-5,0 0-9,0 0-1,-10 2-5,10-2-6,0 0-8,0 0-10,0 0-6,0 0-10,0 0-10,-1 3-3,-1 3-5,0 0 1,2 3-11,-2 4 9,0-1-6,-1 5-3,1 4-7,0 1 6,-2 4-4,2-1-2,-1 2 4,3-1-5,-2 1 1,-1-5-2,3 0-1,0 0 0,-1-3-2,1 1 6,0-2-9,0-1 3,0-5 0,0 1-3,0-1 2,0-3 11,0-1-8,-2 1 12,2-1 20,0-1 10,-2-5-7,2-2-2,0 0-4,0 0-9,0 0 4,0 0-5,-2-26-2,2 13-4,2-3 0,0-2-7,-2-3 2,3-4-1,0-2-3,-1 3-2,3-4-3,-3 2 1,2 1-3,-2 1 2,1 4-1,1-1 2,-2 4-3,0 0 2,-1 2-1,4-1 3,-5 5 3,2 0-6,0 1-1,-2 0-3,1 3-3,-1-1-3,3 3-6,-3-1-1,4 2-4,-4 4 1,0 0 3,13 8 4,-4-1 1,-1 3-1,3 2 4,4 7-2,-2-1 2,1 1-4,6 6 4,-2 1 2,2 0-3,-1 0 0,2 2 2,0-1 0,0 1 1,0-2 2,-1 1 1,5-2 3,-4-3-1,-4-2-2,0-4 0,-2 1 1,0 0 2,-5-6 1,0 0 2,1-2 18,-2-2 21,-1-2 4,1-3-3,-3-2-5,-6 0-5,13-8-5,-8 0-4,1-1-2,-2-4-2,-2-2-3,0-5-4,0 2-1,-2-6-2,0-2-5,-2-2 2,2 0-5,-2 0 0,-2 1-1,0 1 1,0 2-1,3 4-5,-3 2-1,2 0-3,-3 2-10,3 3-17,0-1-20,0 4-23,0-1-22,2 2-33,-2 2-31,0-1-37,2 0-34,-2 5-22,2 3-15,0 0-16,4-4-24,-4 4-93,6 0-123,-6 0 36,0 0-95,22 4-80</inkml:trace>
  <inkml:trace contextRef="#ctx0" brushRef="#br0" timeOffset="4312.4">5719 1460 1665,'-2'7'117,"0"-4"16,0 2 3,2-5 4,-4 7 14,1-4 7,3-3 0,-4 7-3,4-7-17,-5 5-15,5-5-10,0 0-14,5 6-7,-5-6-12,17 0-8,-4 2-6,8-2-5,-2 0-11,2 1-24,-1-1-27,5 3-22,-5-3-34,2 0-48,-1 0-52,2 0-67,-4-3-56,2 3-152,-1-3-70,-4-1 46,0-3-82,-4 0-37</inkml:trace>
  <inkml:trace contextRef="#ctx0" brushRef="#br0" timeOffset="4607.07">6212 1156 1718,'-2'-5'156,"0"-1"0,2 6-3,-3-8 2,3 5-15,0 3-8,-1-7-13,1 7-14,0 0-15,0 0-8,0 0-7,0 0-9,4 24-2,0-11-7,0 3-2,0 2-4,1 5-4,2 1-5,-1 1 1,0 3 6,0 0-1,3 0-4,-5 1 5,4-3-9,-4 3-1,3-3-1,0 2-4,-3-2-3,2-1-7,-2-2-21,2-3-33,-4 0-42,1-3-52,2-2-52,-1 1-46,0-6-54,-2 0-96,2-2-137,0-1 52,2-3-110,3 0-69</inkml:trace>
  <inkml:trace contextRef="#ctx0" brushRef="#br0" timeOffset="4902">6835 1562 1571,'0'0'119,"0"0"30,0 0 17,0 0 8,0 0 16,0 0 5,0 0-4,0 0 3,0 0-18,0 0-20,0 0-16,0 0-15,0 0-13,2-11-7,11 8-10,0 2-14,3-3-35,4 1-42,2 2-35,2 0-44,3-6-45,3 6-65,0-2-65,-1-1-97,1 1-190,0-3 37,-1 1-161,1-1-158</inkml:trace>
  <inkml:trace contextRef="#ctx0" brushRef="#br0" timeOffset="5398.5">7566 1320 1887,'-2'-6'108,"0"-2"16,-1 5 6,1-2 3,2 5 3,-2-9 2,2 9-14,-3-4-21,3 4-12,0 0-9,0 0-14,0 0-1,0 0-4,5 24-7,0-9 2,-1 0 2,2 5-5,-2 2 3,2 0 1,0 2-11,1 0 6,0 0-6,-1-2 2,0 1-6,-2-4-1,1 0-3,-3-4-1,2 0-6,-3-2 10,2-2 9,-1 0 5,0-4 12,0 1 1,-2-2-1,0-6-10,0 0-4,0 0-12,0 0 2,0 0-9,-12-17 1,8 7-4,-1-6-7,3-1-3,0-3-10,0-4-7,4 0 0,0-3-2,3 1-3,1 1-6,0 1-1,5 0 0,2 2-6,-1 0 1,5 3 2,0 2-3,4 0 1,1 4-1,-2 0 2,4 3-1,-1 3-2,3 0 1,0 4 1,-6 3-1,4 0 3,3 3-2,-3 4-1,0 2 4,-2 2-3,-1 0 7,-1 6-2,-2 1 10,-1-1 1,-2 4 4,0 1 5,-5-2 2,0 3 3,0 0-2,-2-1-19,-4 2-26,-2-2-47,0-1-63,-4 0-82,0 0-80,-2-3-117,-4 1-162,-2-4 39,2-1-248,0 3-277</inkml:trace>
  <inkml:trace contextRef="#ctx0" brushRef="#br0" timeOffset="6048.81">5333 2234 2024,'0'0'-80,"-6"-6"25,2 5 22,4 1 24,0 0 25,-6-4 13,6 4 10,-6-4 13,6 4 9,0 0 0,-3-4 3,3 4-2,0 0-3,0 0-1,0 0-5,0 0-2,0 0 0,0 0 4,15-5 7,1 5 3,12-4 0,17 2 3,18-1 3,33-5 1,16-1 2,18 2-2,13-3 2,4 1 4,5 2-20,3 1 2,1-1-5,1-1-1,-3 1-8,-5 0-6,-9 3-4,-13-2-7,-11 3-3,-15-3-16,-11 3-17,-25 1-20,-14-2-23,-11 1-25,-12 0-45,-9 1-58,-9-1-34,-8 3-56,-2 0-107,0 0-117,-37-2-144,7 2-133</inkml:trace>
  <inkml:trace contextRef="#ctx0" brushRef="#br0" timeOffset="6418.71">5376 2522 1769,'-41'4'49,"10"-3"6,5 2 5,5-3 13,4 0 15,3 0 12,3 0 4,0 0 2,3-3-3,8 3-12,-9 0-10,9 0-9,0 0-3,17-7-5,-1 5 0,14-2 4,13-1-1,19-1 15,35-3 0,17-1 10,20-2-1,16 3 6,12-2-10,2 3-1,8-1-2,35 0-1,1-2-5,-3 0 0,-35 3-3,-5 1 3,-9-2-8,-9 5-6,-9-5-3,-17 5-8,-16-1-3,-14 2-5,-21-1-1,-19 1 3,-9 0 7,-6 1 4,-6 0-6,-3 0-13,-4 0-21,-3 0-44,-4 2-50,-5-1-40,0 1-45,-7-3-65,-4 3-74,0 0-104,0 0-177,0 0 43,0 0-280,-17-9-303</inkml:trace>
  <inkml:trace contextRef="#ctx0" brushRef="#br0" timeOffset="8716.71">15734 722 515,'0'0'222,"-6"-4"-46,6 4-37,0 0-18,-8-3-10,8 3 2,0 0 2,0 0-4,-6-5 4,6 5-2,0 0 1,0 0 1,-4-4-2,4 4 1,0 0-7,0 0-3,0 0-7,0 0-9,0 0-11,0 0-12,0 0-8,0 0-11,0 0-6,-4 16-6,2-7-1,2 2-5,0 6-4,0 1 1,0 3-3,0 0-2,-2 0-1,4 4 0,-2-3 0,0 5-4,0-3 2,0 2-1,0-4-3,0 2 1,0-6-2,0 3-2,-2-4-1,4 1-2,-2-3 1,0-2-2,2-1 1,-2-1 0,0-1 3,-2-1 0,2-1 3,0-1 10,0-1 9,2-1-1,-2-5-5,0 0-3,0 0-3,0 0 3,0 0-7,0 0-1,0-24-2,0 14-5,4-1 0,-2 0-3,2-3-2,1 1-2,4-2 1,-5 2-2,4 0 0,-2-1-4,3 0 4,-4 3-2,5 0-3,-2 1-1,-1 2-1,-2 3-2,2-1 2,-1 2 3,0 2-10,-6 2 5,14 2 3,-7 2-3,2 2 6,0 1-4,-1 4 4,3-2-1,-2 2 2,-1 2 1,2 0 3,-1-1-6,-1 3 5,1-1 1,-1-3 0,1 2-4,-3 1-14,1-3-22,-1 0-17,0-1-31,-1-1-30,-1 1-34,2 0-29,-2-1-49,0-3-49,3 1-124,-2-3-65,-1 0-58,0-2-29</inkml:trace>
  <inkml:trace contextRef="#ctx0" brushRef="#br0" timeOffset="8994.9">16252 975 1511,'2'-9'44,"0"1"20,1 2 18,-3 1 19,2-2 11,-2 7 6,0-9 1,2 5-7,-2 4-10,0-7-13,0 7-12,2-4-12,-2 4-7,0 0-6,0 0-7,-13 11-2,9-3-4,-5 4-2,3-1-2,0 2 1,0 1-2,-1-1-5,0 2-1,3 0-3,0 1 0,2-1 2,-1 2-9,3-3 5,0 2-7,3-1 0,1-1-7,2-1-13,4 1-21,0-1-31,2-3-41,3-3-44,0 1-47,0-4-59,1 0-125,-2-4-90,0 0-82,1 0-47</inkml:trace>
  <inkml:trace contextRef="#ctx0" brushRef="#br0" timeOffset="9474.67">16505 993 1494,'-1'-8'27,"1"0"17,0 2 6,0 1 1,-2-1-3,2 6-8,0-8-4,0 8-6,0-5-4,0 5-3,0 0-1,0 0-5,0 0-4,2 20 6,-2-12 6,1 3 7,4-1 5,-3 4 2,3 1 0,-3-2 1,3 3 1,-4-4 0,2 2 1,-1-3-3,0 0 2,0-1-5,-1 2 0,2-2-1,-3-3-4,4-2 2,-4 3 4,0-2 6,2-1 13,-2-1 11,0-4-4,0 0-7,0 0-6,0 0-6,0 0-2,0 0-6,3-21-7,-1 10-12,2 0-8,0-3-1,0-3-6,3 2-4,2-1-2,-3 1 2,0 0 2,2 2 0,3 0 0,2-1-4,-1 3 1,3 1-3,0 3 3,2-1 0,3 2-1,-2 2 2,0 3 0,1-1-3,-1 2 2,2 3-3,-4 0 3,1 2-3,-2 1 1,0 1 1,-3 1 0,2 1 0,-2 1 1,0 0-1,-1 1 3,-2-1 0,-1 1 2,1 0 0,-3 1 2,0-2-4,0 1-25,-1-2-29,0 1-42,-1-1-53,0 0-43,-2-2-66,-2 1-137,2-3-227,0-1-120</inkml:trace>
  <inkml:trace contextRef="#ctx0" brushRef="#br0" timeOffset="9769.87">17254 817 1741,'-2'-3'46,"2"3"19,-2-8 2,2 8 0,-2-4 2,2 4-9,0 0-9,0 0-4,0 0-5,0 0 1,14 12-1,-4-4 4,2 4 4,2 2 1,1 1 0,2-1-6,0 4-1,0-1-4,0 1-3,0-3-1,0 4-4,-4-2 13,-1-2 6,-4-1 2,-1 3 1,0-4-2,-5 3 1,-4 1-7,-1-5-6,-3 4-15,-3 0-27,-3-6-37,-2 6-60,0-7-59,1 3-52,-3-4-98,3-3-174,2-2-162,1-1-141</inkml:trace>
  <inkml:trace contextRef="#ctx0" brushRef="#br0" timeOffset="9951.52">17828 967 1815,'6'-5'85,"-2"1"18,0 1 10,0-1-1,2 0-6,0-1-10,0 3-13,4-3-9,1 3-9,6-4-12,0 5-34,-3-2-43,6 1-50,-4 4-48,4-2-40,-3 3-41,-5-2-117,0 3-299,-1 0-117</inkml:trace>
  <inkml:trace contextRef="#ctx0" brushRef="#br0" timeOffset="10106.12">17945 1110 1620,'-7'7'-2,"2"-3"33,1 1 21,0-1 16,0 0 11,4-4 7,-4 5-3,4-5-7,-2 6-3,2-6-8,10 6-6,1-5-15,6 1-44,-1 0-50,4 0-62,1 0-35,-1 0-78,10-2-387,-4 0-112</inkml:trace>
  <inkml:trace contextRef="#ctx0" brushRef="#br0" timeOffset="10657.64">18764 628 1702,'0'-7'62,"-2"-1"28,2 3 11,-3-1 8,3 6-1,0-10-3,0 10-10,-2-5-17,2 5-8,0 0-11,0 0-11,0 0 0,0 0 6,0 22 17,0-7-6,0 6-2,2 1 5,-2 6-1,5-1 4,-3 2-6,2-1 0,-2 0-1,3 3-3,-3-1-3,2 1-4,-2 0-5,2-3 7,-1 0-22,-3-4 9,2 0-7,0-4-3,0-1-5,-2-2 1,2-2-2,-2-1 2,2-3 0,0-2 4,-2 0 9,0 1 5,2-4 6,-2-3-5,0-3-7,0 0-2,0 0-8,0 0-5,0 0 1,15-19-7,-8 10-9,-1-3-7,4 2-5,-1-6-3,4 5-5,-1-5 5,1 3-5,-3 3-2,4-1 1,-2 1 1,0 1-5,2 1-3,-3 3-1,5 0 3,-4 3 0,1 2 1,2 0 0,2 2 3,0 1 0,-2 1 2,-1 3 0,4-1-4,-6 3 5,1-1 2,0-1-3,-1 2 2,1 1 2,-2 0 4,-3 2-4,3-5 2,-3 3 3,0-1-4,2 1-39,-4-4-32,0 1-39,-3-1-47,4-3-50,-4 3-37,5-2-29,-5 0-93,3-2-134,2-2 31,-8 0-63,16-2-39</inkml:trace>
  <inkml:trace contextRef="#ctx0" brushRef="#br0" timeOffset="10968.15">19738 751 1645,'-2'-9'87,"2"2"10,0-1 14,0 1 15,-2 2 8,2-2 2,0 2-12,0 5-6,2-5-14,-2 5-14,0-7-11,0 7-14,0 0-9,0 0-4,0 0-7,0 0-2,-13 19-6,7-3 5,0-1 3,-4 4 0,2 4 5,0 0-6,2-1 7,0 5 2,-1 0-3,1 1-2,1 0 0,1 0-13,2 0 0,0 1-2,0-1-2,6-1-5,-2 1 0,2-3-5,5 2-17,4 2-24,-1-7-29,7 2-43,-2-7-63,7 2-63,-1-8-69,1-2-133,-4 0-93,-3-4 48,0-3-85,1-1-53</inkml:trace>
  <inkml:trace contextRef="#ctx0" brushRef="#br0" timeOffset="11654.11">20105 890 1557,'0'0'49,"0"0"23,2-6 14,-2 6 15,0 0 9,0 0 4,0 0 0,0 0-15,0 0-11,0 0-13,0 0-7,0 0-9,0 0-4,-9 19-4,6-10-2,1 0 0,0 5 2,0 2-3,0-3-1,0 4-7,0-2 3,0-1-3,0 3 0,0-2-4,2-1-7,-2-4-2,0 2 1,0-2-2,2-1 2,0-1-3,0-1 4,-2 0 11,2-2 14,0 1 13,0-6 11,0 7-5,0-7-8,0 0-8,0 0-4,0 0-9,4-18-2,0 8-8,0-4-8,0-1-5,2-2-11,2-4-5,2 0 1,-2 1-2,0 0-3,1 1 3,-1 2 2,-1 2-4,-1-1 0,1 3-3,-3 2-5,-1 1 0,2 2-5,-1-1 3,0 3-5,0 2 1,2 2-2,-6 2 5,12 6-7,-4 2 9,3 4 3,0-2-4,1 6-1,1 1 3,1 3-2,3-2 3,-2-1 5,3 2-1,-1 0 4,-3 0-2,1-4 0,0 2-1,-3-1 5,-1-6-2,0 1 6,-3-2 0,3 0-1,-5-2 5,0-2 25,1 1 22,0-2 0,-1-4-7,-6 0-1,11-2-1,-2-2-3,-2-4-2,2 0-6,-4-1-7,4-4-1,-2-2-3,-2-3-8,4-2 1,-2-1-9,0-1-7,-1 2-24,-2 1-23,0 4-16,0-1-29,0 3-40,-2 0-56,3 3-68,-3 2-45,-2 1-30,3 2-151,-3 0-49,0 5 62,0 0-114,0 0-77</inkml:trace>
  <inkml:trace contextRef="#ctx0" brushRef="#br0" timeOffset="11856.76">20841 967 1573,'0'0'64,"-9"6"31,9-6 19,0 0 9,0 0 6,0 0 0,0 0-4,7 6-10,-7-6-16,0 0-9,8 0-8,2 2-11,0-2-4,4 2-14,2 0-28,2-2-32,1 1-39,1-1-47,-4 0-52,4 0-46,-6-1-79,-1-1-172,0 0-157,0-6-98</inkml:trace>
  <inkml:trace contextRef="#ctx0" brushRef="#br0" timeOffset="12120.86">21106 672 1619,'0'-5'36,"2"-1"25,-2 0 6,0 6 2,2-7-10,-2 7-13,0-5-9,0 5-2,0 0 6,0 0 17,2 26 8,3-11 7,-3 4 0,2 0-1,0 3-4,1 3-7,-1 0-3,2 0-4,-2 0-2,2-1-6,-2 3-7,2-4 0,-2 1-2,0-2-18,-1-3-29,0-1-23,-1 0-34,0-3-53,-2 2-44,2-4-56,-2-3-120,-2 1-317,2-1-153</inkml:trace>
  <inkml:trace contextRef="#ctx0" brushRef="#br0" timeOffset="12357.03">21580 996 1793,'-4'-3'34,"0"-2"29,0 2 14,4 3 13,-4-6 6,4 6 3,-2-6-5,2 6-9,-2-4-7,2 4-12,0 0-8,14-3-7,-6 1 0,5 0-8,4 2-15,0-2-33,3 2-42,-2-2-51,5 2-60,-3-2-63,-2-2-184,-1 0-232,2 1-134</inkml:trace>
  <inkml:trace contextRef="#ctx0" brushRef="#br0" timeOffset="12860.28">21978 766 1746,'0'0'5,"5"-5"14,-5 5 5,0 0 5,0 0-2,0 0 5,0 0 26,12 15 22,-11-8 7,7 4-3,-1 1-2,-3 1-4,2 2-5,2 0-5,-2 1-5,1-1-3,0-1-5,-1 1-6,-2-1-3,0-2-6,2 1-2,-1-3-2,-3 1-2,2-3-8,-2 0 10,0 0 2,3 0 8,-3-3 10,0-1 11,0-1 11,-2-3-3,4 6 0,-4-6-5,0 0-9,0 0-11,0 0 0,13-16-5,-9 7-8,0-4-8,2-2-5,2-3-6,0-3-15,-3 0-2,6 0-5,0-1-2,2 1-2,0 1-4,-3 1 3,2 3 1,4-2 1,-4 5-4,3 3 0,0 1 3,0 3-4,1 1 2,-2 5 2,0 0-2,3 4 2,-1 1 3,0 2-5,-1 3 4,2 4 4,-4 1-4,4 2-3,-5 0 5,-1-1-4,1 1 7,-4 0-1,2-5-4,-4 5 3,0-2 2,0-1 0,-2 1-11,-2-2-16,0-2-20,1 0-38,-3 1-40,-3-3-42,3 0-53,-2-2-66,-2 0-173,2-1-27,0-4-84,2-2-73</inkml:trace>
  <inkml:trace contextRef="#ctx0" brushRef="#br0" timeOffset="13171.2">22951 577 1582,'2'-5'52,"-2"-2"32,0 2 21,0 5 14,2-9 0,-2 4 0,0 5-11,0-5-12,0 5-13,0 0-7,0 0-11,0 0 0,21 17-6,-12-6-5,5 9-5,-3 0-2,8 6-4,0 2-6,-2 2-1,-1 1-6,1-2-2,-1 5-3,-4 0-1,-1 0 1,-3-2-4,-2 2 6,-1-3 3,-5 0-1,-5-1-4,-3 4-1,-2-1-11,-3-3-35,-7 1-55,0-5-69,-4 1-69,-5 0-118,-1-8-164,2-2 50,1-2-85,-3 1-34</inkml:trace>
  <inkml:trace contextRef="#ctx0" brushRef="#br0" timeOffset="80224.64">3124 3613 398,'0'0'119,"0"0"-27,-4-4-15,4 4-9,0 0 1,-6-3-5,6 3 0,-4-4 1,4 4 8,-2-6-1,2 6 5,-5-4 2,5 4 1,-3-3-6,3 3-10,-5-4-4,5 4-9,0 0-6,0 0-5,0 0 0,-11 13 0,5-2 1,0 5 1,2 3 2,-5 4-2,2 3 2,1 3 0,0 5-2,-2 1-2,3-1-2,0 1-4,2-3-3,1 0-3,-3-1-1,2-5-3,1 1 1,-4-3 0,4-2-1,0-3-3,2-1 9,-2-4 8,-2-1 9,4-1 4,-2-5-4,0 2-5,0-6-4,2-3-4,0 0-6,0 0-5,-8-17 0,8 3-2,-3-1-3,1-4-4,-2-3-1,2-5-1,0 0-3,0-1 5,4-2-8,-2 4 0,0-3-2,0 5-1,2 1 0,0 2-2,2-4 1,3 6 0,-1 0 2,4 0 0,2 4 1,-2-1-3,2 5 0,1 1 1,2 1-4,0 4 3,1 0 0,-1 3 1,2 2 2,1 5-1,-2 2 4,3 7 6,-1-2 0,0 8-1,-4-1 3,4 6-3,-3-1 2,-3-1 0,-3 2-1,2 0-1,-6 1 2,2-2-5,-4 2 3,2-2 0,-2 1-3,-1-2-8,1 0-21,-1-3-38,0-4-39,0 4-48,2-4-32,2 0-30,0-3-45,5-6-137,2 2-242,2-5-128</inkml:trace>
  <inkml:trace contextRef="#ctx0" brushRef="#br0" timeOffset="80408.75">3751 4030 1727,'2'-3'37,"-2"3"17,0-6 1,0 6 6,2-5 8,-2 5 6,3-6 3,-3 6-5,2-4-9,-2 4-7,7-6-8,-1 5-3,4-2-5,0 2-18,6-3-37,0 2-35,4 0-34,-1 2-41,-1 0-35,0 2-33,-6 0-89,-1 2-266,-3 0-49</inkml:trace>
  <inkml:trace contextRef="#ctx0" brushRef="#br0" timeOffset="80562.38">3874 4130 1409,'-8'9'-10,"0"-2"25,-1 0 10,2-4 16,0 4 23,4-2 23,-4-2 14,3 0 8,2 1-6,-2-1-7,4-3-7,0 0-9,0 0-8,0 0-6,20 2-8,-4-5-16,3-2-34,1 1-40,4 1-45,4-2-40,3 2-49,-1-1-83,0-2-368,2 2-116</inkml:trace>
  <inkml:trace contextRef="#ctx0" brushRef="#br0" timeOffset="81195.38">4679 3939 1733,'0'-9'49,"-2"0"19,-1 0 9,1-2 13,-2 3 14,2 1 14,0-1 7,0 1 2,0 2-3,0-2-12,0 4-10,2 3-15,-2-8-15,0 3-4,2 5-17,0 0-5,0 0 0,0 0-6,0 17-4,0-6-1,2 0-5,-2 0-1,2 2-6,-2 2-2,2 2-2,0-5-5,-2 5 3,0-4-4,2-1 3,-2 0-7,0 0 2,2-3 4,-2-2 0,0 3 1,2-5-2,-2 4 4,0-3 15,-2-3 12,2-3 18,2 6-11,-2-6 0,0 0-12,0 0 1,-6-17-1,6 5-8,-2-3-4,0-4-2,0-2-8,2 1-1,0-2-4,0 1-3,0 0 1,0 4 1,0-2-7,0 3-1,0 2 1,0 2-5,2 0 2,-2 1-8,0 1-4,0 3-2,4 1-1,-2 2 0,2 3 5,-4 1-2,18 3-1,-8 5 5,3 2 0,-1 0-1,3 6 3,0 0-2,1-2 0,2 2 4,-3 1 3,-1-2 0,1-1-3,-3-1 1,1-1-3,-1-3 3,-2 0 9,-2 2-2,-1-7 5,1 5 5,-2-5 21,0 1 23,1-3 11,-7-2-9,0 0-4,14-10-8,-11 0-4,1-1-4,0-6-9,0-2 0,-4-4-6,5-1-5,-5-3-3,3 2-1,-3 2-1,2 0-5,-2 3 3,0 3-7,0-1-9,0 3-23,0 2-30,0 1-35,2 2-45,-2 0-50,-2 5-31,2 1-36,0 4-36,0 0-74,0 0-182,0 0 17,0 0-160,14 19-179</inkml:trace>
  <inkml:trace contextRef="#ctx0" brushRef="#br0" timeOffset="81472.98">5403 3753 1867,'5'-6'83,"-3"1"13,0 2-5,-2 3-2,4-7 0,-2 2 3,-2 5-7,2-3-11,-2 3-11,0 0-10,0 0-5,-8 15-4,-3 1-1,-2 4-6,-4 7-3,-3 8-8,-4 1 4,-2 4-1,-7 11-6,-4 2 0,4-2 0,3-6-3,5-5-6,-3-4 7,3 0-3,1-2-2,4-5 0,0 0-4,3-4-2,1-1-24,3-5-28,0-1-27,3-4-33,1 1-38,2-1-33,3-4-22,2 0-25,4-5-102,2-1-322,3-2-140</inkml:trace>
  <inkml:trace contextRef="#ctx0" brushRef="#br0" timeOffset="82049.15">5241 4403 1753,'7'-3'53,"-7"3"35,7-4 12,-7 4 6,9-5 0,-7 2 9,-2 3 3,5-7-1,-2 1-3,-1 2-7,0 1-12,2-1-13,1-1-8,1-1-8,0 2-12,3-3-3,-2 4-10,-1 2-4,2-2-10,-2 1 0,-6 2-6,18 2-4,-10 1 0,-2 1-6,3 3-3,1 3 6,-1-1-5,-1 2 3,-1 3-1,-3 1 5,0 0 1,-2 0-6,-1 3 1,-2-1 2,-1-2-2,-2 2 0,0-1 1,-3 1-7,-1 0 3,1-5 1,-1 3-2,1-4 5,1 0-2,-2-2-3,2-1 0,0 1 3,-2-2 8,4-2 3,0 1 5,-2-2-5,2-2 0,2 1-5,2-3-3,0 0 5,0 0-3,0 0-3,0 0 0,0 0-7,0 0-1,0 0-4,0 0-5,0 0 5,16-9-2,-8 6 0,6 3 0,-2-3-1,3 2 7,4 1-10,-2 0 3,5-3-1,-3 3 4,2 0 2,-1 0-9,2 0 7,-1 0 3,0 0 1,-2 0 1,-2 0 10,3-1 15,-4 1 24,2-2 37,-4-1 24,-1 1 14,-1-5-2,4 1-10,-4-3-10,-3-3-9,8 0-11,-7-5-8,1-3-8,-1-1-9,1-4-8,-5 1-16,3-2-27,-5 2-36,-1 2-38,4 2-40,-5 1-53,-1 0-72,-1 4-104,-1 1-154,-3 1-170,-4 4 101,1-1-319,1 3-356</inkml:trace>
  <inkml:trace contextRef="#ctx0" brushRef="#br0" timeOffset="84590.62">7150 3716 2204,'-2'-9'-125,"0"5"28,0-1 28,2 5 18,-4-9 39,4 7 22,-2-5 17,2 7 21,-5-9 16,3 5 10,2 4 4,-3-10 13,2 6 6,-1 1 5,2-3-3,0 6-3,-4-6-10,4 6-9,-3-4-8,3 4-9,0 0-10,-1-5-9,1 5-7,0 0-6,0 0-4,0 0-1,-5 21 0,3-10-6,0 2 2,2 2-3,-2 5-2,-1-2-1,1 4 1,2-1-2,-3 0-2,3-2-1,0 2 1,-1-2-1,1-2-1,-2-2-2,0-2 1,2 1-1,0-5-1,0 3 7,0-3-1,0-1 0,-2 0-6,2-3 11,0 2 10,-3-4 1,3-3-1,0 0-4,0 0-2,-3-17-7,1 7 4,0-7-4,2-3 1,-3 0-5,3 0-2,-1-3 1,1 1 0,0 1-3,1 0-2,2 1 0,-1 3-2,2-3-4,-3 5 3,6 0-2,-1 0-8,3 1 7,4 3-3,-3 1 1,5 1 1,0 1-4,2 4 2,2 1 1,-2 2-3,2 2 0,0 2 1,0 2 0,1 2-3,-2 2 5,0 1 2,2 1 0,-3 3 2,-1-3-3,-2 2 0,-4 0-1,1 0-2,-2-1 3,-1 2 3,-2-1 1,-1-2 0,-1 0 2,-2-1-3,2 0-4,-2-2 11,0-1 3,0-1 0,0-1-4,-2 1 2,0-6 1,0 0-2,0 0-2,0 0 4,0 0 3,0 0-2,-12-20-5,12 5 0,0 5-4,0-8-2,2 0-2,0 1 1,4-3-2,-2 3-2,6 0 4,-2-3-6,2 5-3,3-1 6,0 0 0,4 4-1,-3-1-1,4 4 4,-2 2-7,2 1 4,-2 2-2,3 2 2,-3 2 1,1 2-4,2-1 2,-1 5-1,-4 2 3,4-1 0,-3 7 1,1-3-3,-2 5 3,-2-3 4,1 2-1,-5 1 0,3-1-3,-2 0-15,-3 2-27,0-2-30,0 1-36,0 0-48,2 1-41,-4-3-66,4 0-120,2-3-94,0-1-69,4-4-53</inkml:trace>
  <inkml:trace contextRef="#ctx0" brushRef="#br0" timeOffset="84767">8348 3709 1485,'5'-6'76,"-5"2"24,3-2 7,-1 2 1,-2 4 2,4-8 0,-3 6-10,-1 2-8,7-8-11,-4 4-11,9 0-3,-4 2-13,5-2-33,0 2-42,-1 2-39,4 0-48,0 2-36,-3-2-47,0 2-90,0 2-323,-7 0-104</inkml:trace>
  <inkml:trace contextRef="#ctx0" brushRef="#br0" timeOffset="84923.95">8393 3889 1583,'-6'6'-37,"2"-2"26,-1-2 30,5-2 27,-6 8 17,6-8 19,0 4 4,0-4 0,13 1-11,0-2-5,4 1-5,6-1-10,0 1-33,9-3-51,2 3-62,2-4-67,5 2-125,2 0-276,0 0-61</inkml:trace>
  <inkml:trace contextRef="#ctx0" brushRef="#br0" timeOffset="85633.9">9647 3709 1561,'-4'-6'37,"-1"1"20,2 0 14,1 0 13,2 5 12,-5-7 13,5 7 10,-5-4 3,5 4-6,-2-5-6,2 5-9,0 0-11,-2-5-14,2 5-7,0 0-11,0 0-11,0 0-5,0 0-6,0 0-4,-4 20-1,2-11-5,2 2 1,0 2 1,0 4-7,0 1-1,0-2-3,0 1-2,0-3-1,-2 1-1,2-3 0,0 1-1,0-2-1,0 2 2,0-6-1,0 2 4,0-3-5,0 1 4,0-3 16,0 2 16,0-6 5,0 0 0,0 0-10,0 0 0,0 0-14,2-23 1,-2 8-5,2-4 0,-2-2-3,4-4-2,-2 0-4,3 1-5,-1-2 0,1 2-1,-3 2 3,-1 4-6,4-1-1,-3 4-5,0-1 2,-1 3 0,2 0-3,2 3-6,-5 1 0,4 1 2,0 3-4,2 0 0,1 5-1,-7 0 2,21 8 4,-9-3-3,4 7 3,0 0-1,1 3-3,5 1 6,-2 4 2,4 1-4,-1 1 6,-3 0 4,1-3-5,-1 1 4,-3-6-1,1 1 4,-3-1-3,-3-4-1,-2 0-1,2-2 6,-4 0 9,0-2 33,0-2 11,-1-3-6,2-1 3,-9 0 2,12-9-2,-7 2-2,-1-4-9,0 1-3,0-4-4,-2-3-2,-2 0-9,2 0-5,0 0-3,-2 2 0,0-3-3,0 2-3,0 5-5,0 0-23,0 2-27,1 0-41,-1 1-41,0 1-57,0-2-67,0 9-32,4-4-35,-4 4-107,4-1-129,-4 1 54,0 0-120,19 9-111</inkml:trace>
  <inkml:trace contextRef="#ctx0" brushRef="#br0" timeOffset="85833.3">10507 3679 1802,'0'0'105,"5"-2"22,-5 2 11,8-5 3,-8 5 1,8-1-5,-5-3-14,5 1-17,0 0-7,5-1-8,-2 2-16,3-1-3,3-1-6,0 2-12,0-2-9,2 3-5,-4 1-38,2-3-38,-4 2-46,1-2-50,1 3-58,-2 0-67,0-1-152,-3-1-89,0 2-101,0-2-99</inkml:trace>
  <inkml:trace contextRef="#ctx0" brushRef="#br0" timeOffset="86086.85">10873 3485 1660,'3'-7'50,"-3"2"28,0-1 18,0 1 14,0 5 10,0-8 6,2 4-7,-2 4-14,0-5-11,0 5-14,0 0-13,0 0-9,0 0-5,0 0-4,0 0-3,5 20-7,-2-9-4,-1 2-5,2 5-1,-2-3-3,0 4-2,0 0 1,1 1-1,-1-2-2,2 1-4,-2 2-17,0-2-30,-2-2-28,2 1-39,1-3-44,-1 0-42,0-3-47,-2-1-65,3-1-76,0-1-238,-3-3-107</inkml:trace>
  <inkml:trace contextRef="#ctx0" brushRef="#br0" timeOffset="86510.89">11495 3646 1558,'-5'-5'-12,"0"2"46,5 3 28,-4-4 22,4 4 20,-5-5 15,5 5 9,-4-4 5,4 4 1,-2-4-8,2 4-2,0 0-20,0 0-10,6-8-8,1 4-11,4 1-7,0 1-7,7 0-5,2-2-6,0 2-7,4 1-3,-1 1-1,3-3-19,2 2-32,-6 1-46,2-2-59,-1 2-64,1 0-65,-6-2-112,-1 0-142,1 0-132,-2 0-130</inkml:trace>
  <inkml:trace contextRef="#ctx0" brushRef="#br0" timeOffset="87276.67">12254 3404 1623,'0'0'7,"0"0"40,0-6 25,0 6 19,-2-3 14,2 3 11,0 0 0,0 0-6,0 0-14,-2-6-11,2 6-10,0 0-11,0 0-9,0 0-5,0 0-5,-6 17-5,4-7-3,0 1-7,0 4-1,-4 0-3,4 2-3,0 1-3,0-1 1,-2 0-1,2 0-3,0-2-3,0 1 3,2-5-1,-2 0-5,0 2 3,0-5-1,2 1 2,-2-2 3,2 1 19,0-3 20,-2-1 3,2-4-2,0 0-6,0 0-2,0 0-9,0 0 0,0-17-13,2 5 3,0 0-8,0-2 3,2-4-4,0-3-4,0-1 1,0-2-10,3 2 0,-2-1 6,1 3-7,-2 0 2,0 3-1,0 1 0,0 3-2,-2 0-4,3 2-8,-1 3 0,1 0 4,3 4-1,0 3-4,-8 1-3,21 7 3,-5 1 2,-2 1 4,3 3-2,-1 2 1,2 2-4,1 1 7,0 0-6,-2 1 8,0-2-2,0 0-1,-3 0-2,2-2 0,-2 0 0,-3-3 5,0-2 2,-3-1 2,0 2 13,1-5 23,-5 1 28,2-2 23,1-2-9,-7-2-7,0 0-10,15-8-2,-11 3-2,2-5-12,-2 0-1,-2-3-6,0-2-8,0-5-6,0 2-3,1-3-1,0-3-8,-1 4-4,0-1 0,-2 2-7,2 2-12,-2 0-20,0 3-24,0 4-35,0-2-33,0 2-45,0 3-43,-2 1-29,0 6-46,2 0-42,0 0-128,-10 0-97,10 0 61,0 0-112,0 0-95</inkml:trace>
  <inkml:trace contextRef="#ctx0" brushRef="#br0" timeOffset="87559.01">12991 3419 1608,'10'2'3,"-10"-2"14,0 0 4,7 2 6,-7-2 1,0 0-2,0 0 0,0 9 14,0-3 11,-7 6 6,4 1 10,-11 6 2,4-1 5,-7 10-1,0-1-3,-4 7-1,-3 2-3,2 2-9,-15 13-3,7-6-5,-3 4-4,-3 1-2,4-11-5,7-2-1,-1-4-3,0-1-1,6-8-6,0 0-1,6-4-10,-3-2-21,4 0-34,2-4-36,1-3-38,2 2-35,3-5-33,1-1-56,4-3-122,0-4-217,9 6-78</inkml:trace>
  <inkml:trace contextRef="#ctx0" brushRef="#br0" timeOffset="88189.13">12951 4159 1704,'0'0'73,"0"0"2,2-9-2,0 5 15,-2 4 11,0-9 12,2 4 2,-2-1-8,2 0-3,-2 0-13,2-1-7,3 0-7,-3-1-11,1 0-5,4 0-8,-4 0-5,7 3-9,-3-1-5,1 1 0,-3-1-5,5 2-5,0 0-5,0 3-4,0-1-1,2 4 2,-2-2-7,2 2 0,-2 6-1,0 2-2,1 0 0,-2 3 0,-1 0 1,-4 5 1,0-1 1,-2 1 3,1 2 2,-6 3-3,1-1 1,-4 2 1,0-2-2,-5 3 1,-2-2 2,-1 2-6,-2-5 1,0 0-3,1-2 2,0-3 0,0-2 1,2-2 3,1-2-2,-1 1 0,1-3 2,1-2 0,3-2-4,1-1-2,-2 1 0,9-3 5,-12-3 0,12 3 3,-8-2-6,4-1 1,4 3 1,0 0-6,-2-7-2,2 7-4,0 0 3,10-5-2,-4 2 1,-6 3-1,19 3 3,-6-3-4,0 3 0,-1-2 2,6 2 0,-4 0 2,3 0 0,2 4-1,-2-4 5,0 1 8,2-2 13,-3 1 13,2-1 17,-3 2 16,-1-2 12,-1 0 22,0-1 17,-3-1 15,1 0 6,2-1-1,-3-1-9,1 0-7,2-2-13,-3-1-11,3-3-6,-1 0-11,0-1-8,-2-3-6,1-1-12,3-2-6,-1-2-20,-2-1-25,-1 2-29,-4-1-44,2 5-50,0-4-47,-4 3-75,-2 0-89,-4-1-151,-4 1-193,-4 0 97,0 0-352,-5-1-404</inkml:trace>
  <inkml:trace contextRef="#ctx0" brushRef="#br0" timeOffset="92810.57">9798 3381 2393,'-9'0'-95,"9"0"17,-6 3 16,6-3 9,0 0 20,0 0 15,-11 0 20,11 0 16,0 0 17,-6 0 7,6 0 10,0 0 8,0 0 4,0 0 6,0 0-3,0 0 0,-9-3-3,9 3-3,0-7-5,0 7-5,0-12-5,0 6-2,2-3-5,-2 0-4,2-6-2,3 2-3,-3-3 1,2-3-7,5-3 0,-3-4-7,4-4 1,2-1-4,0-1 0,2-1-1,4-5-3,1 0-1,-3 0-3,5 1 4,-1 1-2,0 0-2,4 0 1,-2 2-2,0 2-2,0 3 2,-1 3-4,3-1 1,-2 0-1,8 0 1,0 1-2,3 2 0,2 0 0,1 2 0,4 2-2,3 1 1,1 2 0,3-1 1,0 3-1,4 2-2,0 2-1,-2-1 3,-4 4-1,-1 3 0,-4 1-1,1 0 2,-5 2-1,-2 0 2,0 4 0,-3-2 0,1 4 0,0 0-2,-1-1 0,-1 3 1,1 2 0,0-1 1,2 0 1,1 6 0,-1-4 0,1 3 0,-1 0 1,3-2 0,-2 0 0,0 5-1,1-4 1,-1 4-1,3-2 0,-5 0 1,-1 0-1,1 0-1,-2 0 1,0 3-3,-5-5 2,-4 3 0,2-2 0,1 1 0,-7 0 1,6 0-3,-5 2 0,1 1 1,1-1 0,-1 0 2,-2 2 0,0 0-1,2 1 0,-2-3 1,0 2-2,0 1 1,-2-2 3,-2-1-3,6 2 1,-8-1 0,2-1 1,1 0-1,-4-1 1,1-3-3,-3 0 3,2 1-2,-1-3 1,-3 1-1,3-2-2,-3-1 7,-2 1-7,0-1 1,3-1 2,-2 2-1,-1-3-1,0 2 2,-2-2-1,2 0 1,-2 0-3,2 0-1,-1-1 5,1 0-3,-2-1 3,-2-3-2,4 6 1,-4-6 1,4 6 4,-4-6 5,2 3 3,-2-3 5,0 0 2,5 5-2,-5-5 5,4 4 3,-4-4-1,0 0 6,0 0-1,0 0-11,7 3-2,-7-3-4,0 0 2,0 0 0,0 0-13,0 0-26,0 0-30,0 0-44,0 0-72,0 0-70,0 0-138,0 0-146,0 0 74,0 0-98,-7-21-49</inkml:trace>
  <inkml:trace contextRef="#ctx0" brushRef="#br0" timeOffset="93397.58">14259 3524 1489,'-10'-4'16,"4"1"25,-1-1 15,3 1 16,4 3 18,-9-3 14,9 3 12,-4-2 5,4 2 1,0 0-6,-6-5-5,6 5-7,0 0-10,-4-2-10,4 2-13,0 0-6,14-5-18,-3 4-26,1 1-34,5 0-48,-1 0-41,5 3-52,0 0-38,0-1-62,-1 3-138,-4-1-211,-1 1-102</inkml:trace>
  <inkml:trace contextRef="#ctx0" brushRef="#br0" timeOffset="93567.05">14223 3705 1564,'-7'2'-9,"0"1"31,2 0 24,5-3 15,-8 3 7,8-3 5,-4 2-2,4-2-9,0 0-4,0 0-5,29 0-6,-11-2-9,2 2-41,6 0-48,5 0-44,3-2-54,2 1-117,1-2-275,1 2-44</inkml:trace>
  <inkml:trace contextRef="#ctx0" brushRef="#br0" timeOffset="96416.95">9747 4000 1578,'12'0'-70,"-12"0"11,0 0 5,7-1 10,-7 1 11,0 0 9,0 0 11,0 0 11,8-3 5,-8 3 3,0 0 6,0 0 2,0 0-2,0 0 0,0 0 5,0 0 3,11 0-2,-11 0 1,0 0 4,0 0-2,0 0-4,0 0 2,0 0-5,0 0-1,0 0-1,0 0 2,0 0 2,0 0-8,0 0 4,0 0-1,0 0-3,0 0-6,0 0 7,0 0-7,0 0-5,0 0-2,0 0-16,0 0-7,0 0-10,0 0-5,0 0-12,0 0-14,0 0-15,0 0-21,0 0-40,6-1-201,-6 1 139</inkml:trace>
  <inkml:trace contextRef="#ctx0" brushRef="#br0" timeOffset="100183.2">14939 3395 941,'0'0'2,"0"0"21,0 0 14,0 0 13,0 0 12,0 0 5,0 0 9,0-6 3,0 6 1,0 0-1,0 0-2,0 0 3,0 0-3,0 0 3,0 0 2,0 0-7,0 0 0,0 0-6,0 0-3,0 0-5,0 0-4,0 0-5,0 0-5,0 0-6,0 0-5,0 0-1,0 0-8,0 0-4,0 0-6,0 0-2,0 0-6,0 0 4,0 0-4,0 0-3,-6 19 0,6-8-2,-3 0 1,1 1-1,0 3 0,-2 1-2,1-1 4,2 2 0,-1 0-3,-2-2 1,1 3-1,2-2-1,-2 2 2,3-3-2,-2-2 3,0-1-2,-1 0 0,2-1 0,1-2 3,-2-2-1,2 2 2,-2-2 2,2 1 3,-2-4 9,2-4 15,-2 9 13,2-9 6,-3 4 1,3-4-6,0 0-11,0 0 0,-7-16-4,6 10-6,-1-7-1,-1 2-6,3-2 0,0-4-6,0 0-3,3-3-3,-3-1-5,2 2-3,-1-2 0,2 3 0,-3 1-1,2-3 0,0 5-1,1 0 3,-3 2-2,2 1 0,0 0-1,0 1 2,-2 1-2,2 2-5,-1 1 2,-1 0-3,3 1-1,-3 0-4,0 6 2,4-3 1,-4 3 0,0 0 3,0 0-1,21 12 2,-12-2 1,2 2-1,-1-1 2,3 6-2,0 0 1,1 1 2,1 1-3,0-1 4,0 2 1,-1-1-2,2-1-1,-2-1 0,-1 1 2,0-1 2,-2-3-2,-3-1 0,1-1 2,0-3 1,-1-2 1,-2 1 4,0-1 13,0-1 15,-2 0 18,1 1 8,-1-5 14,-1 2 8,0 1 2,-3-5-8,0 0-13,0 0-2,15-11-6,-10 3-9,-3 0-9,2-4 1,0-1-5,0-2-5,-1 0-5,0-5-6,1 1-8,-2 0-2,2-2-8,0-3 0,-2-1-4,-2 4 5,1 0-3,2 2-2,-3-2 1,2 4-5,-2-1-4,0 3-9,0 2 1,0 1-12,0 2-6,0-2-16,0 2-21,-2 0-20,2 3-26,0 0-22,0 0-36,0 2-32,-3 1-15,3 4-15,0 0-60,-3-1-164,3 1-184,0 0-143</inkml:trace>
  <inkml:trace contextRef="#ctx0" brushRef="#br0" timeOffset="100542.87">15666 3465 1723,'0'0'8,"-9"-3"26,9 3 7,-8-3 1,8 3 8,-8-2 6,8 2-3,0 0-5,0 0-8,-12 0-7,12 0-4,0 0-7,-14 6-5,8-1-1,-7 7 0,0 3-6,-9 7 5,-3 2-4,-4 6 2,-13 16 3,-3 0-5,-2 4 4,0-1 0,-1 2-3,-1-1 3,3-1-3,-1-6-2,10-7-1,9-8 0,-2 0 1,6-2-3,1-6 1,4 1 0,2-1-2,3-5-12,-2-1-31,6 1-30,0-4-39,3 0-19,3-2-17,2-1-49,4-1-88,-1-5-227,6 3-11</inkml:trace>
  <inkml:trace contextRef="#ctx0" brushRef="#br0" timeOffset="101074.52">15259 4233 1443,'0'0'61,"0"0"25,0 0 9,0 0 7,0 0 13,0 0 7,10-7-7,-10 7-12,7-9-11,-1 3-9,1 1-11,1-3-7,1-1-4,1 1-9,0-2-4,4 5-8,-2-2 1,1 1-6,0-1-4,-1 4-5,-3-3-7,2 4-5,-1 2-2,-10 0 1,19 2-3,-11 4-1,-1 1-1,2 6 0,-3-1 1,0 5-2,-2 2 1,-3 1 6,-1 1 0,0 1 1,-1 3 0,-3 1 3,-2-2-2,0 1-1,-7-3 2,6 2-1,-5-4-4,1-1 2,0-1-3,1-2 2,-1-2-3,1-3 5,-1-1-2,0 0-2,3-3 5,0-2 5,-2 0 3,4-2 7,0-3 1,6 0 0,-12-2-9,12 2 0,-9-7 0,7 3-4,0-2 0,2 6 0,-3-10 0,6 5-9,-1-1-3,2 0-3,5 1-2,-1-1 1,2 2-1,6 0-4,0 0-1,-1 1 3,7 1-3,-4 0 4,2 0-5,1 2 2,0 0 4,0 0-3,1 0 2,-2 0 3,0 2-8,1-2-24,-2 0-27,-2 0-36,-1 0-41,4 0-55,-3-2-71,0-3-131,0 1-110,-3-4-155,2-2-151</inkml:trace>
  <inkml:trace contextRef="#ctx0" brushRef="#br0" timeOffset="101382.82">15908 3502 1827,'-8'-2'33,"6"-3"28,2 5 13,-6-6 12,2 5 10,4 1-1,0 0-13,2-10-8,4 6-9,3 1-7,4-1-5,5 0-7,4 0-6,3 0-2,5 3-5,0-3-20,-1 4-40,2-3-51,4 6-56,-3-3-60,-3-3-101,-5 3-161,1-1-85,3 0-44</inkml:trace>
  <inkml:trace contextRef="#ctx0" brushRef="#br0" timeOffset="101688.53">16868 3131 1515,'-6'-4'37,"6"4"23,-6-3 12,4-1 11,2 4 14,-4-4 4,4 4 0,0 0-10,-5-6-8,5 6-14,0 0-10,0 0-7,0 0-6,-9 12-6,9 0-1,-1 1 3,1 4 2,0 4-1,0 1 0,1 5-1,-1 2 0,3 2-6,1 1 0,-1 4-4,3 0-3,-2 3-2,0-3 1,2 1 8,-4-1-53,0-2-62,2-1-82,-6-2-104,-2-3-257,0-1-152,-4-2-169</inkml:trace>
  <inkml:trace contextRef="#ctx0" brushRef="#br0" timeOffset="111341.1">3654 5579 454,'0'0'134,"-20"-13"-53,11 9-21,-7-1-18,0-1 8,-4 0-4,-1-1 13,-2-3 16,2 2 17,-1 1 17,4-3 15,-3-1-5,1 1 9,4 3 13,-4-3 4,6 2 2,-1-1 1,2 2-7,0 1-6,3-2-6,0 1-10,-3 3-13,8-3-10,-1 5-15,-2-3-4,4 2-12,-3 0-7,7 3-9,-11-4-7,7 1-9,4 3-6,0 0-3,0 0-2,-13 10-6,11 3 2,-2 4-1,2 4 0,2 6-5,-2 1-1,2 5-1,0 0 1,4 4-1,-4 1 1,4 0-5,-2 0 3,0 0-1,1-7-2,0-1 0,0-1 2,1-5-1,-2 2-4,-1-8 6,2 0 3,-1-3-5,1 0 4,-1-3 3,-2-1 11,2-1 24,-2-2 1,2-1 7,-2-7-6,0 0-3,0 0-11,0 0-2,-6-22-3,6 4-15,0-3-16,0-10-9,2 0-3,0-6-1,3 1 2,-1 0-3,2-3 1,2 3-3,0-2 0,4 3 4,0 4 1,-1-1 0,1 3-2,3 3-1,0 8 4,-1-1-6,6 3 5,-1 3-1,-2 7-2,2 3 4,0 0-1,2 9 0,3 2 0,-1 5 2,0 4 1,2 4 0,-1 4 0,-3 1 3,-2 4 0,-2-2-4,0 4 8,0-1-2,-5 1 2,-1-1-7,-1 1 0,-1-2 1,-2-2-7,-1-2-5,-2-2-20,0 0-25,0-6-46,-2 1-38,3-4-55,0 1-48,-3-3-49,4-4-81,0-2-134,2-4-47,1-3-64</inkml:trace>
  <inkml:trace contextRef="#ctx0" brushRef="#br0" timeOffset="111525.02">4267 5795 1709,'0'0'111,"0"0"-3,-10-10-4,10 10-12,0 0-6,-3-3 2,3 3-1,0 0-6,0 0-4,0 0-16,10-7-5,0 6-5,8-3-16,3 1-36,2 1-50,4-3-54,1 5-51,2-2-48,-5 1-104,-3 2-346,-6 1-149</inkml:trace>
  <inkml:trace contextRef="#ctx0" brushRef="#br0" timeOffset="111680.84">4351 6007 1774,'-11'7'11,"1"-3"15,3-1-2,1 1 8,2-2 5,4-2 9,0 0-2,0 0-5,0 0-4,0 0-4,24-7-4,-2 3-31,6-5-39,1 4-48,9-2-49,-2-3-55,5 3-368,-1-1-63</inkml:trace>
  <inkml:trace contextRef="#ctx0" brushRef="#br0" timeOffset="112287.02">5179 5779 1719,'1'-5'86,"-1"5"-1,0-9 2,0 4 7,0 5 12,0-7 7,0 7-1,3-6-8,-3 6-12,0 0-10,0 0-11,0 0-15,0 0-4,0 0-7,0 0-5,0 0-5,0 0-1,4 23-4,-2-14-4,-1 3-1,3 1-2,-4 1 0,4-2-4,-2 4-2,-2-3 0,1 2-3,2-3-2,-1 2 1,0-5-2,-2 0-1,2 2 3,0-4 4,-2 1-1,0-3 3,3 0 17,-3 0 25,0-5 14,2 5 5,-2-5-9,0 0-7,0 0-10,-2-18-2,2 6-14,0-5-9,2-2-15,0-5-6,-1 2 0,5-2 0,-4-2-4,1 3 3,0 2-6,1 1-2,-1 1 0,2 2-1,-1-1-1,1 5-1,0 0-2,-1 4-4,0 1-3,2-1 7,2 6-3,-1 3 1,-7 0-2,19 7 2,-6 3 4,-1 2-3,4 1 1,-2 2 5,3 1-4,-2 1 1,0 0 1,-1 0 1,0 0 0,0 0-2,-2-4 3,-1 0 2,0-3 0,0 0 0,-3-1 1,-2-1 7,0-1 3,1-1 19,0 0 24,-3-1 31,0-5 14,-4 0-7,0 0-10,8-7-8,-6-1-8,-2-1-7,2-4-6,-4-1-6,2-3-8,0-2-5,-2-1-3,0 3-2,-1-1-7,2 3-11,-1 0-20,0 3-27,2 0-23,-2 3-31,2 0-45,0 0-55,0 2-57,0 4-51,0 3-20,4-5-76,-4 5-181,0 0 69,0 0-146,0 0-147</inkml:trace>
  <inkml:trace contextRef="#ctx0" brushRef="#br0" timeOffset="112460.99">5740 5712 1756,'2'5'26,"-2"-5"29,9 4 18,-9-4 14,4 3 17,-4-3 18,0 0 5,6 4-4,-6-4-5,9 0-23,-9 0-7,13-4-12,-1 2-8,5-1-6,-1-4-21,4 4-32,-1-2-31,0 0-40,4-2-51,-1 3-46,1-2-51,-2-1-90,-4 1-185,0-2-86,0 3-73</inkml:trace>
  <inkml:trace contextRef="#ctx0" brushRef="#br0" timeOffset="112696.37">6182 5346 1810,'-2'-12'139,"-2"2"7,2 1 8,0 3 18,2 0 13,-2 3-2,2 3-17,0-9-18,0 9-17,0 0-24,0 0-18,0 0-10,0 0-7,0 24-11,2-5 0,2 6-3,0 3-8,3 10-3,1 0-6,2 6-48,-1 2-42,2 0-53,-4-6-62,1 9-78,-6-9-80,-2-1-227,-2 0 35,0-3-149,-2-4-160</inkml:trace>
  <inkml:trace contextRef="#ctx0" brushRef="#br0" timeOffset="114378.21">7700 5396 1323,'-3'-4'279,"-1"1"-97,-3-1-60,1 0-29,3 1-4,3 3-8,-7-6-3,4 4-11,-1-2-8,4 4-8,0 0-12,-6-3-8,6 3-4,0 0-5,-7 12-1,5 0-2,0 0-4,2 5-1,0 2 1,0-1-3,0 4-1,2-1 0,0 1-3,1 0 1,-1-2-1,0 1 4,0-3-5,-1 0 3,2-3-2,-3-1 4,2 0-2,0-5 1,-2 2 7,2-1 15,-2-3 18,0 0 19,1-2 7,-1-5-8,0 0-1,0 0-13,0 0-8,0-19-5,0 6-9,0-6 2,3-5-12,-1-2-8,0-4-4,5-5-4,0 3 0,-1-2-3,0 7-1,0 1-3,3 1-3,-1 1 2,1 6-2,4 0-1,-1 3-4,3 8-1,1 1 3,2 4-3,1 6 0,2 3 4,1 5-3,3 5 7,-2 2-4,-2 2-4,3 2 7,-7 0-4,6 2 1,-5-3 1,-3 1 2,0-3-1,-2 0 2,-3-1 1,2-2-3,-4-3 1,0-1 2,-1-1 4,-3-3-1,2 1 5,-2-5 2,1 2 3,-3 0-3,-1-5-1,-1-2-1,0 0-4,0 0-1,0 0 5,-10-21-4,4 7-5,2-3-12,0-3-4,-1-6 2,3 4-1,0-2 1,2 0 2,0 2 0,0 2 1,2 1-4,2 2 3,5 2-2,-3 1 0,5 1 3,2 5-4,-3 3 3,2 0 1,2 5 0,0 3 0,1 3 0,0 1 3,0 8 0,-3 0-1,4 2 1,-2 2 1,-2 0 0,2 3 4,-4-1 1,-1-1-2,1 2 2,-2-2 1,0 1-29,-2-3-34,-2 0-44,4 4-55,-5-5-52,2-2-95,2 0-138,1-4-137,2 1-86</inkml:trace>
  <inkml:trace contextRef="#ctx0" brushRef="#br0" timeOffset="114563.03">9073 5579 1841,'7'-5'116,"-3"2"-11,-4 3-10,6-5-8,-6 5-8,8-6-10,1 3-11,4-3-5,3 2-15,4 0-37,3 1-48,1 1-61,3 0-52,-1-1-46,-1 3-135,-4 0-231,-5 3-72</inkml:trace>
  <inkml:trace contextRef="#ctx0" brushRef="#br0" timeOffset="114732.69">9211 5791 1643,'-8'5'52,"1"1"3,3-2 3,-2 0 13,3-1 13,3-3 8,-4 5-6,4-5-5,0 0-7,7 5-9,8-5-2,3 2-12,6-4-25,5 0-45,5 1-55,2 1-67,5-4-95,1-2-215,0 2-87,-1-2-40</inkml:trace>
  <inkml:trace contextRef="#ctx0" brushRef="#br0" timeOffset="115994.66">10153 5530 1344,'0'0'-71,"0"-5"23,0 5 16,0 0 12,0 0 12,-3-7 16,3 7 17,0 0 20,-1-2 10,1 2 7,0 0 6,0 0 4,0 0 5,0-9 5,0 9 4,0 0 5,0 0 1,0 0 4,-2-6-5,2 6-3,0 0-6,0 0-4,0 0-7,0 0-7,0 0-8,0 0-6,0 0-8,0 0-8,0 0-6,0 0-6,0 0-3,0 0-3,-4 15-3,0-3-1,8 2-2,-8 4 2,8 0-3,-4 3 1,0 0 0,0 0-3,2 5 1,0-5-2,-2 0-1,2 0 0,-2-1 1,1-3-3,-1 1 3,0-3-4,0-2 5,3-1 1,-3-2 0,0 1 0,2-3 9,-2-1 14,0 1 18,2-3 8,-2-1 0,0-4-3,0 0-9,0 0-5,0 0-2,0 0-8,0 0 1,0-26-4,0 13-4,0-5-2,0-3-6,0 0-5,0-5-6,2-3-1,-4 0-3,2 1 0,0-3 0,0 1-1,0 2-1,-2-1 1,2 3 4,0 2-2,0 2-1,0 0 4,0 3-4,0 3-4,0-2 3,0 5 1,0 2-3,0-3 0,0 4-3,0 2 0,0-2-1,0 2-4,2 2 2,0 2-1,-2 4 1,7-1 1,-7 1-1,14 7 3,-4 3 2,0 0-2,5 3 3,-1 2-1,3 5 1,3 0 0,2 4-2,2 2 4,2 4-2,1-2 1,1 1 0,-1 0 0,-1-4 2,-4 1-1,4-4 0,-4 4 1,1-6-1,-5 2 2,2-5 1,-4-3-4,0 3 4,-2-5-4,-1 0 6,-2-3-3,-3 1 3,1-2 6,-3-1 10,2-2 12,-2 2 11,2-3 15,-4 1 17,2-3 5,-2 2 9,-4-4-4,8 2-12,-8-2-6,0 0-4,11-12-9,-9 7-5,0-4-1,0-3-7,-1-4-6,-1 0-3,0-3-3,0-3-7,0-2-1,-1-5-3,-1 0-3,-2-3-6,0-2 3,-1-1 1,-1 0-3,-2 4-3,0-3-1,1 7-4,-2 3-2,3 0-4,0 2-13,-2 5-18,3-1-16,1 3-19,-1 2-23,1 1-26,0 0-40,0 3-49,2 3-47,0 1-24,-3 1-32,-1 2-126,6 2-90,0 0-122,-10 0-144</inkml:trace>
  <inkml:trace contextRef="#ctx0" brushRef="#br0" timeOffset="117191.69">11066 5588 1623,'0'0'-72,"0"0"31,0 0 25,0 0 28,0 0 18,0 0 18,0 0 12,0 0 15,0 0 12,0 0 4,0 0 4,0 0-1,0 0 2,0 0-3,0 0-3,0 0 1,0 0-12,0 0-7,0 0-6,0 0-7,0 0-9,0 0-2,0 0 0,10-2-7,1 2-2,2 0-4,6-2-3,5 2-3,2-3-21,6 1-33,1 1-46,1-3-58,1 4-56,-1-3-93,6-2-219,-3-1-142,1-1-135</inkml:trace>
  <inkml:trace contextRef="#ctx0" brushRef="#br0" timeOffset="118532.32">11551 5381 1671,'0'-7'-26,"-2"3"30,2 4 19,0-9 27,-2 2 11,0 2 16,2 0 15,0 5 8,0-8 4,0 1 0,0 7-4,0-5 2,0 5-8,-2-7-8,2 7 2,-2-6-5,2 6-7,0 0-9,0-6-10,0 6-5,0 0-6,0 0-7,0 0-9,0-5-5,0 5-3,0 0-4,0 0-3,2 20-1,0-6-2,0 1 1,0 4-2,0 5-3,2 0 3,0 2-2,0 2-2,1 0 2,-1-1-7,3 5-17,-3-3-18,0-1-21,0-1-20,0-2-25,1 1-26,1-1-36,-2-3-34,-2-3-36,2 1-83,-1-3-131,-3-2-103,2-2-50</inkml:trace>
  <inkml:trace contextRef="#ctx0" brushRef="#br0" timeOffset="119243.58">11957 5575 1418,'-4'-4'-52,"4"4"22,0 0 19,0 0 18,-6-3 14,6 3 6,0 0 15,0 0 11,0 0 5,-6-2 3,6 2 5,0 0-2,0 0-2,0 0-2,0 0-9,0 0 2,0 0-1,0 0-6,0 0-1,0 0-1,0 0-5,0 0-2,0 0-5,0 0 1,0 0-4,0 0 0,0 0-4,0 0-2,0 0-1,0 0 0,0 0 2,0 0 0,0 0 1,38 2 8,-21 1-1,4-3-1,-1 0-3,7-3 0,0 3 0,3 0 2,0-2-1,-1 0-3,1 2 1,-5-2-2,-2 0 1,-3 2 0,3-1 0,-6 1 5,2 0 1,-5-2 5,-1 2 1,-2-3 1,2 3-5,-5-1 0,2 1-5,-1-2 0,0 2-7,-9 0-2,12 0-12,-6-2-24,-6 2-34,11 0-39,-11 0-48,9 0-52,-9 0-62,0 0-98,10-2-114,-10 2-117,9-5-81</inkml:trace>
  <inkml:trace contextRef="#ctx0" brushRef="#br0" timeOffset="120158.81">12737 5178 1516,'0'0'-45,"2"-8"17,-2 8 24,0-5 15,0 5 23,0-7 13,0 7 12,0-5 10,0 5 7,0 0 2,0-6 3,0 6-1,0 0 1,0 0-5,-2-6-5,2 6-6,0 0-9,0 0-5,0 0-7,0 0-9,0 0-3,0 0-7,0 0-2,0 0-2,0 0-4,-12 17-1,6-8-3,2 8-3,-1-1 1,2 5-2,-1 4-1,0 3 0,0 3-4,-2 3 4,3 2-1,1 1-1,0 1 2,4 0-2,2-1 1,1-2 0,-1 1-1,4-1 2,0 0 0,4-6-1,2 2 3,1-4-5,1-1-22,4-3-19,0-4-33,2 1-44,4-4-41,-5-4-59,-3-3-102,4 1-306,-3-4-120</inkml:trace>
  <inkml:trace contextRef="#ctx0" brushRef="#br0" timeOffset="120895.04">13137 5584 1726,'-6'-6'30,"2"-1"19,-3 4 6,3 1 4,4 2 6,-7-4 0,7 4-1,-4-3-9,4 3-9,0 0-7,0 0-6,0 0-4,0 0-4,-8 12-1,6-4-2,-1 1-5,2 3 2,1 0-3,-2 1-2,2-2 2,0 2 2,0 1 4,-2 0-2,2-3 2,2 0 0,-2 1-5,-2-2 2,4-3 2,-2 3 3,0-5 3,0 2 10,0 0 11,-2-1 13,2-6 9,0 7 10,0-7-4,0 0-5,0 0-12,0 0-2,0 0-7,2-20-1,-2 9-12,0 0-1,2-5-3,-2-1-6,1 0 0,2 2-5,-1-4-6,0 2-2,0 0 0,0 2-2,0 1-2,-2 1 1,2-1 1,0 5 0,0 0-1,-2-2-6,2 2 0,1 2-4,-3 1-1,2-1-2,0 1 7,-2 2-12,0 4 3,5-7 0,-1 5 0,-4 2-1,0 0 1,17 5-6,-9 1 6,2 2-1,4 1 4,-2 2-2,5 3-1,-2 1 3,2-1-1,2 2-3,-2 0 5,0 1 1,3-2-2,-2 1-2,1-1 6,-2 0 0,-3-4-2,2 1 0,-6 0 0,3-5 3,-3 3-4,1-3 6,-3-1-2,-1-1 7,-1 1 18,0-1 18,0-2 6,2-3-5,-8 0-2,0 0-4,12-8 1,-8 1-7,-2-3-3,2-1-5,-2-4-5,-2-3-5,2 0 6,-2-4-6,-2 1 0,2-2-5,-2-2-3,0 3-6,0 1 4,0 0-2,0 2 0,0 2-9,0 2-13,0 1-15,0 1-23,0 4-26,2-1-40,-2 0-47,0 2-28,2 8-17,0-4-25,0 4-29,0 0-86,0 0-147,0 0-159,8 15-155</inkml:trace>
  <inkml:trace contextRef="#ctx0" brushRef="#br0" timeOffset="121113.72">13875 5578 1786,'0'6'-2,"0"-6"23,4 4 12,-4-4 12,0 0 10,0 0 3,12 0-1,-12 0-2,17-4-4,-6 4-7,1-3-3,1 1-3,1 1-3,2-2-6,-2 2-29,-1-2-35,1 3-48,2 0-44,-4-3-57,4 1-144,-8-2-213,0 1-43</inkml:trace>
  <inkml:trace contextRef="#ctx0" brushRef="#br0" timeOffset="121370.74">14134 5337 1427,'0'-5'50,"0"-1"27,0 6 10,3-9 0,-3 5-4,0 4-5,0-8-9,0 8-11,2-3-11,-2 3-3,0 0-2,6 13-4,-1-4-3,-1 6-3,2 3 2,0-1 0,0 5 3,1 3-1,2 0-2,-3-1 0,0 4-3,-1-3-1,1 1-1,-2-1-17,0-3-25,-2-1-30,3-2-36,-1 1-46,-2-3-60,-2-6-93,2 0-349,0-2-124</inkml:trace>
  <inkml:trace contextRef="#ctx0" brushRef="#br0" timeOffset="121718.7">14348 5029 1674,'-6'-9'39,"0"-1"22,2 4 10,-2 1 5,5-1 3,1 6 3,-4-5-2,2 0-9,2 5-10,0 0-6,0 0-7,13-4-4,-13 4-6,24 9-2,-2 3-3,4 4-1,1 2 1,5 9 4,2 4 2,11 11 0,-3 2 1,-5 3 7,-5-3 8,-8-6 6,1 4 4,-8 1 2,0 1 0,-7 1-2,-6-6-9,-4 0-5,-10 5-18,-7-3-30,-8-3-50,-2-1-57,-1-3-90,-7-5-120,4-1-221,-2-3 75,3-4-113,2-3-74</inkml:trace>
  <inkml:trace contextRef="#ctx0" brushRef="#br0" timeOffset="122539.84">9726 6708 1531,'0'0'9,"0"0"26,0 0 9,0 0 2,0 0 9,-14 3 12,14-3 5,0 0 2,0 0-9,0 0-4,0 0-4,22-8-8,-12 7-4,1-2-4,6 1-17,0 1-26,3 1-38,-2-2-39,1 2-36,3 2-38,-6-2-58,4 1-359,-5 1-71</inkml:trace>
  <inkml:trace contextRef="#ctx0" brushRef="#br0" timeOffset="122715.68">9793 6987 1450,'-10'8'-27,"4"0"22,-1-3 17,1 0 14,1 0 16,1-2 21,4-3 11,-4 7 8,4-7 0,-2 3-5,2-3-6,0 0-9,17 0-3,-2-2-10,2 1-25,10-3-30,3 1-41,3 0-51,8-2-49,-1 0-88,0 0-312,3-2-50</inkml:trace>
  <inkml:trace contextRef="#ctx0" brushRef="#br0" timeOffset="123410.07">10628 6766 1572,'-3'-5'67,"-1"-3"15,2 2 5,-2 1 9,1-1 17,0 0 11,1 0 8,0 3-7,-1-3-10,3 6-12,-4-6-16,4 6-14,0 0-9,0 0-6,0 0-8,0 0-4,0 23-7,2-10-4,0 3-2,1 2-2,-1 3-1,0 0-3,1 4 0,0-2-4,-1 0-3,0-2 2,0-2-5,0 2 4,-2-4-3,2 0-1,1-1 1,-3-6 2,0 2 7,2-2 11,-2-3 19,2 1 2,-2-1 3,0-7-12,0 4 1,0-4-5,0 0-4,0 0-3,-2-16-6,0 6 0,2-5 0,-3-5-9,3-1-2,-2-2 1,2-6-4,0-1-1,-2 2-8,2 0 2,0 1-6,0 4 1,0 1-1,0 0-4,0 3 3,0 2 4,0 3-7,0 1-2,0 2-8,0 0 1,0 2-6,2 1-5,0 3 5,-2 5 1,9-2-1,-9 2 5,15 10-3,-4 2 1,-1-1 6,4 6 5,4 0-8,-4 5 6,6 0-3,1 0-2,-3 4 3,4-3 4,-1-2 1,-2 1-2,0-5 1,-2 0-1,-2 1-1,0-5 5,0-1 3,-5-2 4,1 1-4,-1-4 12,-1-1 21,-2-1 14,1-2-7,-2-6-2,-6 3-3,15-9-3,-8 2-2,-3-6-4,2-1-4,-2-3-1,-2-5-3,0 0-4,1-4-2,-3-2-6,0 0 1,0 1-5,-3 3-2,3-2 3,-2 6-10,0 1-4,0 0-11,2 3-20,-2 3-30,2 2-28,0 0-29,-2 3-35,2-1-46,-2 0-44,2 6-8,2 0-31,-2 3-75,-2-3-131,2 3 4,0 0-101,10-2-88</inkml:trace>
  <inkml:trace contextRef="#ctx0" brushRef="#br0" timeOffset="123725.94">11381 6745 1519,'0'0'-20,"-6"2"35,6-2 24,-4 4 18,4-4 17,0 0 17,0 0 9,0 0 15,-6 3-1,6-3 1,0 0-10,0 0-7,0 0-10,0 0-10,0 0-5,0 0-8,0 0-5,20 3-5,-10-6-10,4 3-2,1-1-2,-1-1-7,3 2-23,2-2-39,-3 0-45,-1 0-59,3 0-58,0 1-105,-4-3-188,1 0-134,-2-2-116</inkml:trace>
  <inkml:trace contextRef="#ctx0" brushRef="#br0" timeOffset="124052.69">11735 6491 1726,'0'-5'82,"0"-2"25,0 2 6,0 0-1,-2-1 0,2 6 0,2-7-8,-2 7-8,0-6-11,0 6-15,0 0-10,0 0 0,0 0-5,6 16-5,-4-6-8,1 4-2,4 1-2,-3 4-1,2 4 0,-3 4-1,4-1 2,0 3-4,0 4 1,0-1-3,-2-3-2,2 5-1,-1-5-3,-1-3-2,0 1-3,1-5-1,-4-1-7,2-1 5,0-3-23,2-2-18,-3 0-22,0-3-22,-1-1-30,0-1-38,2-3-43,2-3-57,-2-1-107,1-3-154,-5 0-141,0 0-133</inkml:trace>
  <inkml:trace contextRef="#ctx0" brushRef="#br0" timeOffset="124519.45">12402 6734 1688,'-13'-2'-4,"13"2"29,-8 0 19,8 0 15,-8-4 14,8 4 21,0 0 10,-9-1 6,9 1 3,-6-3-6,6 3-4,0 0-9,0 0-5,-10-1 3,10 1-11,0 0 2,0 0-5,0 0-4,-5-5-1,5 5-4,0 0-3,0 0-9,0 0 3,25-5-1,-10 1-6,1 3-13,7-4-2,1 1-1,6-1-7,-2 1-1,3-2 2,-1 3-9,0-1-5,-1 0-25,-1 2-29,-5-2-34,-1 2-48,-4 0-61,0 1-52,-2-1-53,-3 2-90,0-2-91,-2-1-2,1 1-58,-2 2-31</inkml:trace>
  <inkml:trace contextRef="#ctx0" brushRef="#br0" timeOffset="125200.99">12996 6572 1523,'0'0'92,"-2"-8"15,2 8-2,-3-5-3,3 5 1,-2-6-4,2 6-5,0 0-12,-3-4-10,3 4-8,0 0-8,0 0-3,0 17-3,0-8-7,0 3-4,-2 0 1,2 1-5,0 2-1,0 3-1,0-1 2,0 0-3,0 0 0,0-2-6,2 2 4,-2-3-2,0-3-3,0 0-4,0 2 3,0-4 2,0-2 3,0 0 6,3 1 9,-3-4 11,0-4-6,2 5-2,-2-5-2,0 0-8,0 0-4,0 0-5,0-24 1,3 15-5,-1-5-3,-2-2 2,2 0-6,0-4-5,-1 1 5,4 1-4,-3-3-3,0-1-4,-1 4 8,2-2-10,-1 3 4,0 2 0,0 0-6,-1 4 7,3-2 1,-4 4-6,2 0 0,0 1-3,0 1-4,-2-1-1,3 3-3,1 1-3,-4 4 2,0 0 9,13 2-5,-3 1 1,0 4 0,0 2 1,6 0 1,0 4 3,4 2-1,-1 1 3,7 1 1,-2 3-3,2-3 4,2 3-4,-3-1 2,1 0 2,0 0 0,-4-6-1,-3 1 0,0-2 2,-2-1-1,-2-2 9,-2-1 13,0 0 9,-3-3 21,-2 0 19,1-3 27,0 4 0,-3-9-11,-6 3-11,14-5-5,-7-2-9,-2-1-6,-1-3-3,0-2-8,-2-1-3,0-3-6,0-1-3,-2-1-8,2-1-4,-4-1-5,2 3-12,-2-2-10,0 3-14,2 0-7,-2 2-17,0-1-14,0 5-26,0 2-20,2-3-26,-2 2-29,2 3-39,-3-1-41,3 3-38,-2 1-33,2 4-64,-4-6-140,4 6 1,-3-4-151,3 4-153</inkml:trace>
  <inkml:trace contextRef="#ctx0" brushRef="#br0" timeOffset="125478.16">13964 6391 1924,'6'-4'77,"-4"-1"16,0 1 8,-1 0 8,-1 4 13,5-6 0,-3 3-5,-2 3-15,3-7-12,-3 7-13,0 0-13,0 0-2,0 0-6,9 20-5,-4-7-7,-1 2-5,-2 4 0,3 4-2,-1 3-2,2-2-8,-2 4 2,1-1-2,1 1-7,0 1 2,-2-1-11,1-1-36,-1-4-38,-3-2-54,3-2-56,0-2-40,-2-1-30,-2-6-44,2-2-173,-4-1-192,2-2-148</inkml:trace>
  <inkml:trace contextRef="#ctx0" brushRef="#br0" timeOffset="125667.93">13921 6658 1864,'-4'-5'62,"-1"2"19,3-1 3,-3 0 4,5 4 2,-2-7-7,2 7-11,7-10-7,0 6-7,3 1-5,5-1-5,1-3-4,6 4-3,1-2-4,5 1-8,-4-1-31,4 0-53,2-1-58,0 2-71,-1-1-124,1-2-170,-2-1-87,-3-2-65</inkml:trace>
  <inkml:trace contextRef="#ctx0" brushRef="#br0" timeOffset="125946.49">14584 6236 1516,'3'-7'90,"0"-1"26,1 1 5,-4 1 7,3-2 15,0 3 9,0 1 12,-1-1 5,0 0-16,-2 5-17,4-5-15,-4 5-15,0 0-10,6-2-16,-6 2-8,9 10-7,-5-3-3,3 5-6,1 2 0,2 8 15,-1 0-12,4 9 3,-1 1-5,-1 2 3,2 3-5,0-1-1,1 7-7,-4-6-4,2-1 0,-2 0-6,0-3-29,1-1-40,0-3-44,-3-7-56,1 2-72,-2-4-74,0-6-106,2-1-175,-2-1 57,-1-8-189,-2 3-185</inkml:trace>
  <inkml:trace contextRef="#ctx0" brushRef="#br0" timeOffset="126689.48">13514 6328 1812,'0'0'-15,"-2"-7"28,2 7 22,0-9 12,0 9 15,0-8 12,0 8 8,-2-4 1,2 4 0,0-5-7,0 5-8,0 0-9,-3-7-9,3 7-6,0 0-5,-12 12-2,2 0-6,-6 4 2,-2 9-8,-4 1 7,-7 11 1,-9 16 3,-5 4 3,-1 4-2,-5 0-8,1 4 3,-5-1 7,-1-4-1,1-2-6,1 0-2,3-7 0,5-3-7,7-12-3,11-9 0,4-5-2,3 0-4,1-6 0,4-1 2,2-2-1,2-2-2,0 0 5,2-3-3,-1-1-7,5 1-5,-3-3-25,0-2-42,6-1-37,1-2-41,0 0-43,0 0-64,-4-15-163,2 5-63,-1 1-101,-1-5-76</inkml:trace>
  <inkml:trace contextRef="#ctx0" brushRef="#br0" timeOffset="127226.65">11161 6459 1479,'2'-7'-36,"-1"-3"28,2 1 11,-3 0 12,2-2 21,0 4 15,-2 0 13,3-1 10,-3 2 6,0 0 5,0 1-1,2-1 0,-2 6-3,0-8-1,0 8-1,3-7-6,-3 7-9,0-3-6,0 3-9,0 0-7,0 0-1,-15 18-2,8-2-4,-6 6 6,-2 7 0,-4 10 1,-13 16-1,-1-1-2,-3 8-2,0-4-2,-2 1 0,-1 0-6,3-3-4,-2-3-2,1-4-1,7-8 4,4-9-9,5-3-2,2-4 0,0-3-3,4-3-1,0-2 1,5 1-2,-1-8 3,3 5-1,-1-6 0,3 0 1,-1-1-6,3-3-9,0 2-19,0-6-40,4-1-45,0 0-47,0 0-30,0 0-60,21-13-90,-10 4-132,-1-1-103,5 0-70</inkml:trace>
  <inkml:trace contextRef="#ctx0" brushRef="#br0" timeOffset="127636.94">12206 6391 1562,'0'-6'18,"-3"0"23,3 6 14,-2-9 16,2 5 9,0 4 4,-3-6 8,3 6-6,0 0-11,0-5-7,0 5-13,0 0-6,0 0-5,-14 19-4,3-2-6,-1 5 0,-5 7-1,-2 8-1,-5 2-4,-7 21-1,-5-2-2,2 0-6,-2 1 3,0-2-1,2 0-1,0-3-16,2-12-28,9-6-29,2-2-36,2-6-42,4-1-47,0-6-78,5-2-420,1-3-172</inkml:trace>
  <inkml:trace contextRef="#ctx0" brushRef="#br0" timeOffset="128164.96">14876 6363 1814,'-8'-6'-35,"3"-1"7,-1 2 16,2 1 24,0-1 27,2 1 17,-4-2 14,3 2 11,0-1 8,3 5 10,-4-6 10,1 2-2,3 4 1,-3-3-6,3 3-13,-4-4-7,4 4-12,0 0-9,0 0-6,-13 7-8,5 3 1,-4 7 1,-4 4-4,-4 6-1,-2 7-8,-6 2-5,-8 17 5,0-1-5,-2 1-3,3 0 1,0-1-6,6-10-25,5-6-32,6-8-35,-2 0-36,5-2-35,3-6-43,1 0-36,4-5-57,5-4-150,4-2-241,5-1-163</inkml:trace>
  <inkml:trace contextRef="#ctx0" brushRef="#br0" timeOffset="128396.81">15439 6498 1814,'4'-7'117,"0"4"11,3-2-13,-1 1-15,3-1-11,-1-3 2,3-1 3,2 4-9,4-2-6,-1-1-6,4 4-9,5-1-6,-3-3-7,4 4-14,2-1-34,-1 5-41,-3-3-54,0 3-63,-4 3-44,-3-3-64,-4 2-130,-2 3-239,-7 2-130</inkml:trace>
  <inkml:trace contextRef="#ctx0" brushRef="#br0" timeOffset="128562.88">15445 6804 1749,'-6'10'19,"0"-4"25,2-1 20,0-1 25,4-4 22,0 0 6,0 0-4,16 3-10,-3-6-13,6 1-5,4-1-9,7-1-11,4-1-35,4 0-53,6-1-67,7-1-73,-2-4-122,4-4-195,-6 3-103,5-5-84</inkml:trace>
  <inkml:trace contextRef="#ctx0" brushRef="#br0" timeOffset="128990.85">16593 6368 1596,'0'-10'86,"0"2"26,2-1 10,-2 4 13,0-5 11,0 5 10,0-4 9,2 4 5,-2 2-11,0-4-14,0 7-19,0-9-8,0 5-19,0 4-22,0 0 0,0 0-15,0 0-1,0 0-11,-16 16-1,9-4-3,-2 2-5,1 1-1,0 7-8,-1-1-2,-1-1 1,1 4-7,2 2 1,1 1 2,0 1-5,2 0 0,1-1-3,2 1-4,2 1 1,4-2 6,3-2 7,5 4-1,4-4 9,2-5 1,5-1 2,0-1 0,0-5 0,4-4 2,-1-1 2,1-5 6,-5 0 1,5-6 5,0-2 6,-4-4 1,4-8 2,-1 0-6,-3-5-4,-3-4-3,2-7-5,-8 3-4,0-4-1,-6 0-2,-3-1-1,-6 6-5,0-1-7,-6 1-6,-5 1-6,-8 0-26,-6 6-35,-11-1-48,-7 2-50,1 4-53,-4 4-69,7 5-80,-3-2-111,-3 8-170,1-1 57,-1 6-289,-1-1-342</inkml:trace>
  <inkml:trace contextRef="#ctx0" brushRef="#br0" timeOffset="135092.8">1932 9169 201,'0'0'58,"0"0"1,0 0-8,0 0-6,0 0-13,0 0 2,-6-2-9,6 2 0,0 0 6,0 0 1,0 0 2,0 0 1,0 0 0,0 0 6,0 0-2,0 0 4,0 0 5,0 0 2,0 0-1,0 0 6,0 0 7,0 0-7,0 0 3,0 0 3,0 0 1,0 0-7,0 0 9,0 0-2,0 0 2,0 0-1,0 0 0,0-7-4,0 7-2,0 0-3,0 0-3,0 0-4,0 0-4,0 0-2,0 0-6,0 0-4,0 0-3,0 0-2,0 0-5,0 0 2,0 0-3,0 0-2,0 0-5,0 0 2,0 0 0,0 0-1,0 0 3,0 0 1,0 0 4,0 0-2,0 0 3,0 0 2,0 0-1,0 0 5,0 0 5,0 0-3,0 0 7,0 0-2,0 0 1,0 0-4,8-5-3,-2-1-2,8-1-5,2-3-3,6-1-1,7-4-1,3-1-4,2 1-1,8-2-1,-2-2-1,0-1-1,-4 8-8,-1-3-27,-5 4-26,-6-2-34,1 4-38,1 1-36,-6 3-26,-4 1-38,2 0-108,-8 1-250,-2 6-81</inkml:trace>
  <inkml:trace contextRef="#ctx0" brushRef="#br0" timeOffset="135310.64">2405 9086 1583,'-5'6'29,"1"1"17,0-2-1,1-2-5,2 4-3,-2-2-11,1-1-3,-1 5 0,2 1 15,-1 5 10,0 4 4,2 0 0,0 1-3,0 8 3,0 0-6,0 1-2,2-1-4,0 1-4,-1-1-2,2 3-3,2-4-2,-4 2-27,4-5-46,-1 3-45,3-4-34,-3-5-40,0-1-51,2-3-389,0-2-102</inkml:trace>
  <inkml:trace contextRef="#ctx0" brushRef="#br0" timeOffset="136208.95">2670 9435 1663,'4'-4'48,"-4"4"16,2-7 11,-2 3-1,2 0 3,-2 4 6,6-5-3,-6 5-8,2-4-8,-2 4-7,5-6-8,1 2-1,1 1-4,0-4-5,2 2-3,3-3-3,4 1-2,-4-3-3,3-1-3,-2 1-2,2-2-2,1-2-3,-3 0-2,0-1-1,-5-1-2,3 3-2,-2-2-1,-5 0 0,0 1-3,-2-1-2,-2 2 1,0 0-1,0-1-4,-4 3-1,-2 0-1,-1 3-1,-1 0 1,-1 3-1,1 1-2,-1 0-1,-2 6 0,1 0 0,-2 3 1,-1 3 0,2 4 0,-3 2-3,3 3 4,1 3-1,-2-1-1,2 3 2,3 2 1,0-2 1,2 3-1,3-2 0,-1-1 3,6-2-3,-1-1 4,-1 0 1,7-2-1,-5-2 3,6-1 4,-1-2 4,1-3 0,2-1 0,1-3-1,1-1 0,2-2 0,-2 0 0,3-4-3,-1-2 2,2-1-3,-2-1 1,0-5-1,0-2 0,-1 0 1,0-2-3,-2-2 0,-5-2 0,3 0-1,-2-1-1,-5 3-1,1-1 2,-4-2 4,0 3 4,-2 0 4,0 2 8,-3 1 1,3 1 1,-1 2-1,2 1-3,-1 1-2,2 1-8,-2-2-3,-1 5-1,3 0-6,0 5 0,0 0-2,0 0 0,0 0 1,0 0 1,-6 19-2,6-8 3,0 0-1,0 2-1,2 3 0,2 1 0,3-2 2,-1 2 0,1 1 0,1-3 5,2 2-1,0-4 3,7 3-3,-4-3 0,3-4-3,-2 1 3,6-3-1,-2-2-4,4 0-18,1-3-26,1-4-29,-1 0-26,0-1-20,1-6-11,-3 0-15,-5 0-1,2-5 5,-4-3 12,-1 0 14,-4-2 11,-1-3 16,-6-2 11,0 0 29,-2-3 23,-2 0 25,-2 3 32,-2-3 17,-3 1 19,-2 2 19,1 0 12,2 2 13,-1 5 1,-1 2-3,7 1-12,-4 4-5,4 0-9,-2-2-12,1 5-13,0 3-4,2 2-7,2 2-6,0 0-7,-2 21 1,4-10-1,0 7-7,2 2-3,2 3 1,-1 4-2,3 0-6,0 5 6,6 3-5,-3-3-3,2 2 2,1-2-31,-2-1-34,3-1-48,-2-2-59,1-4-56,-1-2-74,4-5-117,-4-1-97,-1-5-116,1 0-109</inkml:trace>
  <inkml:trace contextRef="#ctx0" brushRef="#br0" timeOffset="136701.16">3682 9089 1707,'-9'-14'40,"0"3"18,0 1 16,2 3 14,-4 1 12,1-1 9,-2 0-3,4 4-4,-2 1-14,0 2-9,10 0-7,-20 5-5,8 4-8,3 2-3,-1 2-6,-1 2-1,4 2-3,1 2-2,0 2-2,2 0-2,4 0 1,0 0 1,2-1-3,2 4 0,4-2-3,1-2 0,4 1 1,4-4 2,-1-2 0,4-3 2,0-2-2,3-3-3,3-2-3,-2-3-9,1-4 5,3 1-5,2-3-1,-6-3-2,2-3 0,-3-4 5,3-1-6,-8-2-2,6-5 1,-7 0-7,-2-4 0,-4 2 4,-1-2-7,-5-1-7,2 0-2,-5 3 2,2-1 3,-4 4 3,-4 1 2,0 0-4,-2 3 3,0 4-1,-2 0-4,-5 3 0,1 2-3,0 4 1,2 4 2,-4 4-3,-2 4-4,4 2 7,-1 3-4,-1 4 3,4 2 2,2 3-4,4 2 0,2-3 3,2 1-1,2 3 0,4-1 2,5 2 0,4-2 0,4-1 4,2-2 4,6-4-5,5 1-4,5-7-31,5-4-35,1-3-54,3-2-75,5-2-79,1-7-118,0-1-146,0-5 30,-2 1-139,2-3-141</inkml:trace>
  <inkml:trace contextRef="#ctx0" brushRef="#br0" timeOffset="137076.3">4937 8776 1972,'-4'-8'92,"1"3"4,3-2-3,-1 0 5,1 2 2,4 0-4,-2-2-6,4 1-13,6 4-6,-5-3-8,4 3-11,2 2-2,0 2-4,-1 0-9,1 3-1,-1 3 0,0 4-7,-2-2 1,-4 6 7,0 1-1,-6 3-3,0 0 2,-6 6 0,-2-2-6,-2 3-1,-6 2-2,2-3 8,-3-1 4,-3-1-4,3 0-3,2-5 0,3-3-5,4-3-4,-3 2 0,5-5-6,-1 2-1,5-3 3,2-1-1,7-2-4,1-4 1,8 1-4,4-3 4,3-2-4,4-3 2,10-1 3,-3-3-6,4-1-2,-2-1-21,-2-3-40,-1-3-33,1 0-44,-4-3-38,0 2-41,1-8-35,-7 0-29,-3 2-52,-6-5-35,2 1-306,-11 0-162</inkml:trace>
  <inkml:trace contextRef="#ctx0" brushRef="#br0" timeOffset="137422.49">5420 8652 1695,'-10'-30'-46,"-7"3"30,0 4 21,-2 3 17,-5 0 15,-3 3 7,-8 1 21,0 2 17,-3 0 14,-3 5-4,-1 0 1,0 5-7,-1 4-7,-1 2-7,1 3-6,-1 9-4,-1 2-1,5 5-6,5 4-2,1 8-5,8 5-2,5 6 4,4 5-4,8 4 7,5 5 2,6 0 1,7 19-2,6-3-4,8-1-4,3-5-1,4-5-6,5-7-2,3-8-4,-2-9 0,-2-10 3,3-8-5,-2-5 7,3-5 8,2-8-4,3-6 8,1-4 0,7-6 1,15-13-4,-5-3 2,-4-8 1,-3-2 1,-8-9-1,-5-5-6,-6-4-6,-7-5 10,-12 9-8,-6 3-3,-8 4-5,-7-5-7,-8 0 0,-10-11-5,-9 2-4,-8 9-10,-9 5-18,-10 8-12,-7 8-27,-7 10-32,-8 8-42,-8 5-64,-2 14-79,-7 4-101,1 2-204,2 6 49,4 6-190,4 5-206</inkml:trace>
  <inkml:trace contextRef="#ctx0" brushRef="#br0" timeOffset="137966.88">3425 10826 1915,'4'-8'50,"1"0"20,-3 1 23,0 0 10,0-1 19,0 2 5,-2-1 16,2 1-3,1 1-1,-3 0-9,0 5-28,4-8-7,-4 8-20,2-4-12,-2 4-4,0 0-8,0 17-2,0-5-4,-2 4-1,2 2-6,-2 4-1,2 0 1,0 4-8,-2 4 1,2-2-4,-3 1-4,3 1-3,0-1-1,0-1-38,0-1-14,-2-4-37,2-2-49,0-4-40,0 2-29,0-4-21,2 1-20,3-11-30,1 1-109,3-4-72,-1-4-167,4 0-107</inkml:trace>
  <inkml:trace contextRef="#ctx0" brushRef="#br0" timeOffset="138209.86">3749 10843 1703,'4'-16'42,"1"6"23,-3-2 24,0 4 22,0 1 18,1-1 7,-3 2 0,2 1-6,0-2-4,-2 2-9,0 5-21,2-8-9,-2 8-8,2-4-17,-2 4-2,0 0 9,2 17 3,-2-8 3,0 4-4,2 4-5,-4 2 0,2 4-5,2 0-4,-4 2-9,2 3-3,0 1-7,0-3-4,0 3-34,-2-1-20,0 0-28,0 0-37,0 0-51,-3-3-51,3 1-48,-2-9-53,1 3-128,-1-5-94,-2-2-152,2 0-157</inkml:trace>
  <inkml:trace contextRef="#ctx0" brushRef="#br0" timeOffset="138413.17">3440 11180 1876,'-11'-8'42,"1"4"24,0-1 19,0-1 16,4 2 13,2 1-2,0-3-10,0 1-11,4-3-13,6 2-5,2-4-11,10 0 0,3 1-7,2 0-9,2 0-15,3 0-27,0 0-29,5 0-34,0-1-40,4 2-49,0 3-45,-8-1-62,3 1-118,-4 1-256,-4 0-126</inkml:trace>
  <inkml:trace contextRef="#ctx0" brushRef="#br0" timeOffset="138709.05">4169 10906 1739,'2'-6'10,"2"-1"28,-2-1 25,0 0 31,-2 0 13,0 1 19,0-1 6,0 1 10,-2-1 15,2 1 0,0 1-2,-2-1-6,2 2-6,0 5-11,-2-7-17,2 7-12,-2-4-13,2 4-13,0 0-5,-20 11-7,12 1-6,-2 1-12,-3 4 4,3 2-5,-2 0-9,2 4-4,2 0-3,0 0-5,2 3 2,2-2-1,2-2-4,4-1 4,2 4-1,4-2-6,0-2-21,2-2-31,3-2-25,4-3-32,0-4-35,5-2-47,-4-1-48,4-4-38,1-3-29,0-2-80,2-3-95,0-3-21,1-2-123,-2 0-106</inkml:trace>
  <inkml:trace contextRef="#ctx0" brushRef="#br0" timeOffset="139072.73">4535 10900 1702,'-4'-6'41,"0"2"28,4 4 18,-11-5 15,9 2 13,2 3 5,-4-5-3,4 5-10,0-5-13,0 5-8,8-10-11,1 6-6,1 0-10,1-1-5,6 1-5,-1-2-5,0 2-3,0 3-5,-1-3-3,-2 1-8,-2 0-1,1 3-4,-2 0-2,0 2 0,-2-1 0,-2 6-4,-2-2 4,-4 5 0,-2-1 7,-4 5-8,0 1 2,-5 0-1,-2 4-6,-2-2 6,2 0-8,-1 3 4,-1-3-1,2-3-2,0 4 0,3-5-3,4-1-2,-4-1-2,2-2-5,4 1 4,-1-2 1,5-1 13,5-1 6,0-2-3,6-1 4,-2 0-10,4-2 4,4-1-2,3 0-3,0-1-19,2-2-34,-1 0-50,0-1-66,5 0-69,-3-3-90,-1-1-108,0-1-60,2-3-154,-4-1-134</inkml:trace>
  <inkml:trace contextRef="#ctx0" brushRef="#br0" timeOffset="139359.08">5077 10651 1890,'-2'-6'92,"2"0"2,-2 0-3,0 2-2,2 4 1,-3-7-3,3 7-6,3-5-11,-3 5 7,0 0 21,15 1 11,-5 5 4,4-1 3,6 5 11,0 4 10,5-1-8,0 4-4,-1 1-12,0 2 1,-1 1-12,1 1-7,-4 2 0,-6 0-9,-4-1-5,-2 2-14,-8-3-29,-8 6-38,-4 2-49,-7-1-57,-11 3-80,0-1-106,-3-4-183,-5-5-116,-2 2 95,-1-2-256,7-5-243</inkml:trace>
  <inkml:trace contextRef="#ctx0" brushRef="#br0" timeOffset="141054.06">6257 10845 1164,'-2'-6'201,"2"6"-24,-3-7-33,1 2-14,2 5-4,-2-8-2,0 6-6,2 2-6,0 0-3,0-9-4,0 9-7,0 0-10,0-5-4,0 5-8,0 0-3,0 0-10,0 0-3,0-6-9,0 6-5,6-4-3,1 1-9,1 1-4,7-2-4,2 0-8,3 0-26,-2 1-33,0-1-39,5-1-42,-6 5-30,6 0-42,-9 0-42,0 0-108,0 0-141,-3 5-72,-7-1-60</inkml:trace>
  <inkml:trace contextRef="#ctx0" brushRef="#br0" timeOffset="141222.87">6335 10996 1519,'-12'10'-12,"2"1"13,4-4 17,0-1 17,2-1 13,0-1 15,0-2 10,2 1 11,2-3-2,-5 7-5,5-7-7,0 0-4,0 0-5,9 5-4,-1-5-4,6 0-4,8-2-17,6-1-41,1 1-39,4-3-49,11 2-66,-2-3-157,11-1-272,1 0-91</inkml:trace>
  <inkml:trace contextRef="#ctx0" brushRef="#br0" timeOffset="142379">9075 10389 1568,'5'-3'9,"1"-1"29,-2 2 15,2 0 6,-6 2 16,7-6 19,-7 6 13,7-3 10,-5-1-2,-2 4 4,4-5-6,-4 5-8,0 0-4,4-3-6,-4 3-4,2-4-8,-2 4-8,0 0-10,-19-1-8,6 2-6,-10 1-3,-5 3-5,-10 2-5,-8 0-5,-7 5-1,-22 3-9,0 2 4,0 0 4,-1 0-13,15-1 0,10-5-4,0 0-3,11 1-3,4-4 3,4-1 1,5-2-6,3 4 0,2-5-1,6 0-3,-1 1-4,2-1-2,2-2-12,5 1 4,0 1-1,4 2 4,4-2 3,0-4-1,10 7 3,0-3 0,6 3 1,7-5 4,7 3-7,8 0 3,11-1 1,10 2-2,4-1 4,21 1 2,2 2-4,-12-3 1,-11 2-1,-3-2-1,-5 0 1,-11 0 1,-4-3 1,-9 3-4,-1-1 2,-2-2 1,-5 1-2,-1 0 3,-6-1 0,2-1 2,-6 1-1,-3 2 2,-5 1-2,-6 3 2,-5 1 1,-7 2 1,-8 0-8,-8 4 6,-7 4-1,-13 0-2,-16 10 4,-5-1 3,-3-1-2,2 1 3,2 1-3,-2-2 1,4-1-7,3-1 4,10-1-2,9-8-3,3 1 5,7-2-3,2 1 1,4-5-2,3 0-1,3-1 1,4 2-3,2-5 1,1-1 0,5 2 2,-4-3-1,3 1-2,6 1 0,-4-4 2,2 1 0,1-1-3,0-1 4,0 3-3,3-2 1,1-1 9,4-2-5,-7 6 3,7-6-2,0 7 9,0-7 6,13 6 2,-2-3 4,5 2 3,8-2-3,6-1 9,5-2-3,10-2 2,12 0-7,9 2 10,23-6-6,4 3-7,0-1 3,-2 0-1,-4-1-3,-17 1-5,-11 0 6,-11 1-7,-5 3-5,-7-3 10,-4 1-7,-4 0 3,-3 0 12,-4 2 3,0-1 7,-1-2 11,-6 3-3,0 0 3,0-1-2,-1 1-10,-3 0 0,0-3-3,-1 3-5,2 0 1,-5 0-7,-6 0-6,15 0 2,-7 0-2,-8 0-3,11-3 0,-11 3-1,11 0 1,-11 0-3,0 0 3,12 0-5,-12 0-2,0 0 1,8 0-1,-8 0 0,0 0 2,0 0-3,10-2 0,-10 2 0,0 0 4,6-2-7,-6 2 2,0 0 0,0 0 0,0 0-1,0 0-1,0 0-7,0 0-4,0 0-2,0 0-6,0 0-8,0 0-7,7-2-13,-7 2-1,0 0-17,0 0-5,0 0-14,0 0-17,0 0-27,0 0-34,0 0-44,0 0-43,0 0-53,0 0-130,0 0-111,0 0 84,-27 2-118,27-2-77</inkml:trace>
  <inkml:trace contextRef="#ctx0" brushRef="#br0" timeOffset="144054.72">7455 12032 1511,'-2'-4'12,"-2"1"24,4 3 12,-6-7 23,6 7 19,-4-6 18,1 4 13,3 2 4,-2-5 3,2 5-4,-5-4-7,5 4-11,0 0-9,0 0-11,-3-4-9,3 4-8,0 0-12,0 0-5,0 0-9,-5 13 0,5-4-3,0 6-5,0 2 4,-2 0-8,2 0-3,0 2 1,0 0-1,0 1 2,0-3-8,-2-1 1,2 2 2,0-5-8,0 1 2,-2-3 1,2-1-5,0-1 10,0 0 1,-2-2 6,2-1 4,0-1-6,0-5 0,-4 3-5,4-3-1,0 0-1,0 0-2,-11-19-9,9 9 4,0-3-5,0-2-2,-2-4-2,4 1-5,-2-6-2,4 4-4,-2-4 1,1 3-1,-1 3-3,5-4 4,-3 3-2,1-1-5,4 6 1,0-1 3,-1 0-4,3 4-1,2-3 5,-1 6-6,2-1-1,2 5 3,0 0 2,3 2 3,0 4-2,0 2 2,2 2-6,0 3 8,0 2-2,-2 1 0,-2 1 5,0 3 7,-2-2 3,-1 6 3,-4-5-3,1 3 5,0-1 0,-5-3-5,2 4 3,-2-4-1,-3 3 3,5-2-6,-4-1-29,0-2-29,-1 0-34,2-3-42,-1 1-45,0-1-48,0 0-41,1 0-69,-1-6-141,0 2-2,5-4-82,-7-1-56</inkml:trace>
  <inkml:trace contextRef="#ctx0" brushRef="#br0" timeOffset="144239.62">7971 12047 1659,'0'0'85,"-1"-4"10,1 4 1,0-6 0,0 6-7,0 0-7,0 0-9,4-7-8,2 3-8,3 3-5,2-5-6,0 5-20,3 0-34,0-4-29,2 5-32,-4 0-40,3 0-35,-2 3-45,0-1-99,-3-1-283,-2 6-71</inkml:trace>
  <inkml:trace contextRef="#ctx0" brushRef="#br0" timeOffset="144408.54">8051 12175 1607,'-10'12'33,"0"-3"22,4-1 15,2-5 19,0 1 16,1 1 10,-1-3 1,4-2-8,-2 6-10,2-6-8,0 0-7,9 4-7,1-4-8,2 0-3,6-2-10,3-2-1,0 3-31,6-4-43,3 2-54,2-3-44,9 3-60,-3-5-119,2 1-182,-1 0-114,4 0-94</inkml:trace>
  <inkml:trace contextRef="#ctx0" brushRef="#br0" timeOffset="145021.19">9029 11877 1525,'0'0'-59,"-4"-5"15,2 1 17,2 4 14,-4-4 16,4 4 17,-4-6 17,4 6 15,-4-3 4,4 3 8,0 0 6,-4-6 8,4 6 2,-2-3 7,2 3 1,0 0 5,0 0 4,-9-7 1,9 7 0,0 0 2,-3-3 1,3 3-3,-4-5-5,4 5 1,0 0-6,-7-2-2,7 2-11,-8-3-5,8 3-8,-9 0-14,9 0-1,-15 4-9,5-1-4,2 2 1,-4 0-5,0 3-3,0 1-5,-1 0-3,0 3 0,2 1-8,1 2 6,0 1-5,0 1-1,2 1 3,4-2-2,0 1-1,2 2-5,4-1 4,2 0 0,4 2 2,4-3 2,2 0 4,3-2 3,4 1 1,2-6 5,5 2 2,2 0 2,-1-4 2,1-3 2,0 2-5,-1-7 9,3 2 0,-2-4-2,-4-3 0,1-1 5,-4-1-1,2-4-5,-4-4-2,3-2 0,-8-3-5,-2-1-2,-3-1-5,-2-4 1,-2 1-4,-3-1-15,-4-3 2,-4 5-2,-3-1-1,-7-2-14,-6 3-25,-6 5-7,-5 3-18,-5 3-32,-2 4-35,-4 3-43,-1 2-60,8 4-69,-3 0-173,-1 6-82,5-2 84,2-1-168,3 1-136</inkml:trace>
  <inkml:trace contextRef="#ctx0" brushRef="#br0" timeOffset="146552.95">7648 9592 1631,'-9'-2'-68,"9"2"26,0 0 24,0 0 24,0 0 5,-6-4 17,6 4 13,0 0 12,0 0 7,0 0 4,0 0 5,0 0-1,0 0-4,0 0-3,0 0-8,0 0-4,0 0-6,0 0-10,0 0-3,0 0-5,0 0-7,0 0 3,-3 15-6,3-6 1,3 0-6,-3 6 5,2-5-3,0 6-2,0-3-1,-1 3 1,3-3-1,-2-1-6,0-1 6,0 0-2,1-2-2,-1-1 3,-2-1 1,2 2 7,0-4 12,-1 3 12,-1-4 18,0-4 18,3 7 11,-3-7-2,0 0-10,0 0-6,0 0-8,0 0-5,4-22-9,-4 11-3,0-2-7,0-2-3,2-3-3,-2-4-2,0 1-4,0 1 0,1-2-5,-1 3-1,0 1-4,0 2 1,0 4-5,3-3-3,-3 6-6,0 0-1,0-2-3,2 6 0,-2 5 0,9 0 1,-9 0-3,13 12 2,-5-4-1,5 1 0,-3 4 1,6 1 1,-2-1 5,3 0-6,-2 0 2,2 1 1,-3-2-5,2-4 7,-4 4 0,0-4 1,0-1-1,-4 1 0,0-2 5,1-1 0,-3-1 8,3-1 8,-9-3-3,13-3-2,-5-1-1,-2-1 2,-2-3-7,0-1 1,1-1 1,0-5-5,-3-2-2,-2-1-9,0 0-6,0-1-6,-2-1-13,0 1-11,-4 2-11,2 2-8,-1 0-26,2-1-35,-3 4-44,2 3-40,-3 1-41,1 1-73,2 0-139,-1 1-189,5 0-139</inkml:trace>
  <inkml:trace contextRef="#ctx0" brushRef="#br0" timeOffset="146831.81">8224 9293 1791,'5'-4'27,"-1"1"22,-4 3 13,6-3 10,-6 3 5,4-5 5,-4 5-5,4-2-12,-4 2-8,0 0-7,0 0-8,0 0-2,4 17-4,-6-3-2,-4 3 0,2 10-2,-4 0 0,-1 8 1,-2 0 0,1 2-3,-1 1 2,-1 3-3,-4 0-4,2 1-2,-2 0 1,2-8-3,1 0-7,0-2-3,1 1-21,-1-5-37,3-2-35,4-6-47,-4 1-38,6-4-30,-2-1-62,2-3-127,2-4-178,2-1-65</inkml:trace>
  <inkml:trace contextRef="#ctx0" brushRef="#br0" timeOffset="147288.64">8218 9822 1554,'2'-4'23,"2"1"26,-4 3 9,5-7 5,-1 5 2,-2-3 0,-2 5-8,8-6-6,-2 2-4,0 0-3,4 1-7,-2 1-3,1-2-4,2 4-5,-1-2 0,2 4-4,-1 0-1,1 0-1,2 3 0,-4 1 7,1 4 2,-1-2 7,-2 3 0,-1 0 2,-3 0 4,-3 1-1,-1 1 2,0 1-1,-3-1-1,-1 1-2,-5-2-2,3 2-5,-5-2 0,3-1-2,-1-2-3,-2 1-2,5-3 0,-4 0-6,1-5 1,1 3-1,-1-2-3,2 0 1,1-1-2,6-2-2,0 0-4,-14-8 0,12 3-1,2 5-2,0-9-4,2 4 1,2-1-3,0 0 1,2 1-3,3-1 1,2 0-1,-1 3-1,3-1 2,1-1 0,4 5 0,-4-5-2,6 5 4,-1-2-1,-1 2 2,0 0 1,3 2-2,0-2 4,-2 2-2,3-2-27,-4 3-32,-1-3-48,4 0-59,-2 0-59,1 0-108,0 0-131,0 0-107,3-3-69</inkml:trace>
  <inkml:trace contextRef="#ctx0" brushRef="#br0" timeOffset="147520.72">9267 9586 1587,'-1'-5'83,"-1"-2"29,0 1 4,0 2-2,2 4-6,2-11-12,2 4-10,2-1-8,5 1-9,2-4-6,5 1-5,4 0-8,-1 0-2,5 1-8,-2 0-6,2 1-40,-2-1-44,-3 2-55,2 2-58,-6-3-57,2 4-141,-4-1-264,-5-1-123</inkml:trace>
  <inkml:trace contextRef="#ctx0" brushRef="#br0" timeOffset="147786.16">9688 9111 1836,'2'-5'84,"-2"-2"17,0 7-1,2-9-3,-2 5-5,2 0-10,-2 4-11,0 0-12,0 0 5,0 0 15,6 17 3,-2 1-3,0 1 0,0 5 0,1 5-2,2 4 0,-3 3-7,2 0-7,0 2-4,1 0 0,-1-1-12,0-1-5,3-2-44,-5-5-40,1 0-54,-3-3-66,2 1-57,-2-7-75,-2 1-155,0-1-22,0-4-122,-2 1-93</inkml:trace>
  <inkml:trace contextRef="#ctx0" brushRef="#br0" timeOffset="150721.03">10024 10227 1696,'-2'-8'30,"-3"-1"18,3 2 15,0-1 11,-2 3 13,2-1 8,0 0 1,0 2-6,2 4-8,-4-8-11,4 8-6,-2-5-10,2 5-9,-2-4-8,2 4-1,0 0-5,-6 21-3,3-4-2,-2 2-6,-1 8 5,4 1 3,-2 3 4,2 1 3,-2 5 6,0 0-2,1 0-8,1-1 7,0-4-3,-2-1-2,2-1-2,2-3-5,-2-2-3,0-2 3,-1-4-4,3-2 0,-2-2 6,2-2 5,-2 1 3,2-4 4,0 1 7,-2-6-4,2 1-6,0-6 0,0 7-12,0-7-3,0 0 3,0 0-4,6-20 2,-1 8-8,-1-2-5,4-3 1,1-1-5,1-1-7,-2-2-2,6 0 4,-4-2 0,3 6-3,0-2-4,1 2 2,-1 2 1,0 1-2,-2 2-3,1 3 2,2 0-2,0 3-1,0 1 4,-2 5-2,4 0 1,-2 5-3,1 1 4,0 3 3,-2 0-2,0 3-2,-1 0 10,0 5-5,-1-2 0,0 1 8,-3-1-6,0 0 3,0 0 3,-4 1-5,2-1-12,-2-2-15,3-2-31,-3-2-39,-2 1-42,3 0-43,-1-2-38,-2-1-40,0-3-112,0 0-129,-2-4-141,5 3-136</inkml:trace>
  <inkml:trace contextRef="#ctx0" brushRef="#br0" timeOffset="151030.52">10658 10330 1804,'2'-9'18,"0"2"29,0-1 20,-2-1 29,0 5 13,0-2 13,2 0 3,-2 6 2,0-8-8,0 8-17,2-5-8,-2 5-13,0 0-11,0 0 0,-15 12-2,6-2-9,1 4 1,-5 3-5,1 5-6,-1-2 1,2 3-5,1-1 3,2 3-7,-1 2-1,4-2 2,3 1-8,0 2 1,4-4-2,2 3-1,3-5 1,1 1-3,5-3 0,4 4-3,0-7-5,2 1-32,1-5-37,2 0-28,0-6-52,1 2-59,1-1-41,-4-5-52,2-3-133,-3 0-83,-2-3 54,-1 3-98,-1-7-43</inkml:trace>
  <inkml:trace contextRef="#ctx0" brushRef="#br0" timeOffset="151504.92">10937 10498 1582,'-2'-8'76,"0"1"22,2 0 4,0 7 3,-2-7 0,2 4-5,0 3-8,0 0-14,0 0-9,0 0 2,0 0 17,0 0 5,10 13-1,-6-3 1,2 1-1,-2 3-5,2 1 1,0 2-10,-2-2-5,2 2-2,-2 1-4,2-2-6,-1 0-10,-3-1-3,2-3-1,-1 1-7,-1-2-4,2-1 2,-2-3-3,0 3 1,0-2-3,0-4 1,-2 1-9,0-5 0,0 0 1,0 0-7,0 0-3,0 0 1,0 0-13,0-25 3,2 13-5,0-5-4,3 1-8,-1-4-1,1-1 4,2-1-3,0 0 6,2 2-11,-1 1 8,0 0-1,3 2-4,-2 3 1,1 1-1,1 1-3,0 2 6,3 3-1,1 2 0,-4 3 1,6 2 4,-1 3 1,-1 1-2,0 3 2,2 1 2,-3 4 10,2-2 1,-2 5 3,-1-2-8,0-1 6,-2 1 3,-3-1-2,-2 2-4,2 0 7,2-3-7,-4 1-13,-2-3-28,2 1-40,-2-2-39,0-3-35,0 2-36,3-1-38,-5-2-66,5-3-146,-7-1-65,0 0-151,0 0-146</inkml:trace>
  <inkml:trace contextRef="#ctx0" brushRef="#br0" timeOffset="151804.65">11399 10260 1856,'0'-9'55,"-4"-1"14,4 1 11,-1 3 8,1-1 8,1 2 3,-2-1-6,1 6-11,5-5 0,1 3 5,-6 2 8,19 4 1,-5 1-3,3 4 0,2 1-6,1 6 3,3 1 7,1 3-6,0 4-1,-2 0-1,1 3-1,-3-2 6,-2 4 1,-2-1-11,-2 1-3,-3-1-1,-5-2-9,-5 3-8,-1-2 2,-1-2-14,-8 0-9,3 0-5,-2-4-20,0-1-19,-4 0-18,2-2-19,2-4-20,-1-3-27,0 1-46,-1-5-44,2-1-73,1-4-68,1 0-163,-3-2-69,9 0 74,-13-6-169,11 1-140</inkml:trace>
  <inkml:trace contextRef="#ctx0" brushRef="#br0" timeOffset="152839.78">12262 10232 1689,'-4'-5'-10,"2"2"34,2 3 18,-6-8 16,6 8 17,-4-6 12,4 6 7,-2-3 5,2 3-4,-4-4-1,4 4-11,0 0-6,0 0-11,-5-6-1,5 6-9,0 0-3,0 0 0,0 0 5,15-2 1,-15 2 1,21 0-1,-4 0-3,2 0 4,3 0-4,-3-2-4,6 1-10,0-5 0,3 1-15,-3-2 0,0-1-2,-2 3-2,1 0-3,-3-4 0,-2 2-3,-2-1 1,-2 3-4,0-4 0,-3 5 8,-1-2 1,0 1-5,-3 3 1,0-3-7,1 1-8,-9 4-1,0 0-1,0 0-1,1 14 1,-6 1 1,-4 4-3,-3 5 2,-2 4 0,2 4 3,-2 2-2,-2-2 3,0 8 1,1-5 4,0-2-1,0-1 3,3-2-1,-2-1-3,4-4 1,0-4 3,1-1 1,1-5-1,1 0 6,1-1 5,-1-1 5,1-1 12,0-3 9,2-2 11,2 1 2,-2-3-13,1-3-4,3-2-3,-7 3-5,7-3-5,0 0-4,0 0-1,0 0-6,-4-13 0,4 7-2,0 6-5,0-6 0,0 6-4,2-5-3,-2 5-2,5-6-5,2 4 2,-1 0-7,4 1 3,1 1-2,-1 0 2,5 0-1,2 1 0,2 1 5,0 0-2,3 0-2,-1 0 5,2-2-3,0 2-3,-1-1 7,-2-1-3,2 0 4,-5 0 18,1 0 11,2 0 13,-8-1 12,5-1 8,-3-2-5,0 0-5,0-2-5,-2 3-3,-2-3-6,0-1-4,-1-2-2,0 2-9,-3-3 0,0-1-7,-1 2-14,-1-2-29,-4-1-31,2 0-39,-2 1-33,0 0-43,-2-1-47,-2 0-65,-1 2-44,-3-2-103,1 0-162,1-3 48,0 1-248,-1-1-275</inkml:trace>
  <inkml:trace contextRef="#ctx0" brushRef="#br0" timeOffset="153087.47">12818 9820 2131,'-12'-5'-5,"0"3"34,4-3 14,1 3 16,1 2 9,6 0 5,-7-5-6,7 5-5,-2-3-8,2 3-5,0 0-5,22-7-4,-6 3-4,4 3-4,3 1-8,0-2-28,-2 0-39,5 0-47,-3 2-53,0 0-49,-3-2-79,0 0-192,-1-2-81,1-1-48</inkml:trace>
  <inkml:trace contextRef="#ctx0" brushRef="#br0" timeOffset="153598.91">13287 9551 1538,'0'0'71,"0"-7"21,0 7-1,2-4-9,-2 4-8,0 0-9,0 0-9,0 0-9,0 0-5,0 0 10,6 17 4,0-6 6,-2 7 5,2-1 1,2 2 6,1 3 2,-1-1-1,1 3-3,-2-3-5,1 0-3,-2-5-6,0 2-4,0-3-7,-2-2-4,1 0-4,0-1 1,-4-2 0,4-1 1,-3-2 8,0-1 7,-1 0 9,2-1-8,-1 0-6,-2-5-4,0 0 0,0 0-15,0 0-7,0 0-9,-5-23-14,5 12 0,0-3-6,-1-3-10,2 0 1,2-4-6,1 1 3,0-4 1,1 2 0,1-2 2,2 4-3,1-2 3,2 1 0,1 4-3,4 0 5,-2 0 3,1 4-4,0 2-1,2 3 2,-3-1-2,2 6 9,-2 1 2,1 4 6,0 1 2,-1 6 1,-1 0 4,0 2-3,0 6 6,-3 0 1,0 1 5,0 2 6,-2 0-3,-1-1 0,3 2-2,-4-3-3,-2-1 0,3 0 1,-1-1 0,-2 0-2,5-1-12,-1-2-42,0 2-57,4-6-86,-2-1-101,4 1-237,-2-4 5,6 1 71,-3-5-126,7 2-70</inkml:trace>
  <inkml:trace contextRef="#ctx0" brushRef="#br0" timeOffset="154607.94">14592 10090 1149,'8'-5'221,"-3"3"-52,-5 2-35,6-2-14,-6 2-4,4-4-2,-4 4-4,0 0-8,4-3-3,-4 3-4,0 0-6,7-2-5,-7 2-5,0 0-17,0 0-4,0 0-6,0 0-8,0 0-6,0 0-6,0 0-5,0 0-3,9 11 0,-7-2-1,-2 9-3,4 1-3,-2 5-1,0 4 0,0-1 1,0 4 0,2-1 4,-2 3-4,0-3 0,2 1 0,-1-1-2,-1-1 1,3-1-3,-3 1-1,2-4-1,-4-5-16,4 2-35,-4-3-31,2-2-37,-2-2-32,2 0-33,0-3-32,-4-3-51,0-2-133,0 1-264,-2-3-150</inkml:trace>
  <inkml:trace contextRef="#ctx0" brushRef="#br0" timeOffset="154837.83">14315 10479 1787,'0'0'40,"-13"-3"25,13 3 1,-9-2 6,9 2 6,-2-5 2,2 5-1,9-8-1,6 6-1,8-7-6,6 3-6,22-1-4,4-2-7,2 1-5,0 1-2,1 0-4,-3 2-23,-9-1-39,1 2-50,-5 2-76,-1-1-81,-9-1-161,-2 2-289,-4-2-170</inkml:trace>
  <inkml:trace contextRef="#ctx0" brushRef="#br0" timeOffset="157056.74">17087 9368 1818,'0'0'-8,"10"-1"24,-10 1 10,9-2 7,-9 2 13,0 0 15,8 0 12,-8 0 4,0 0 2,0 0-7,9-2-6,-9 2-5,0 0-3,0 0-1,0 0-1,6-2 3,-6 2-2,0 0-3,0 0-4,0 0-7,0 0-5,-27 11-3,2 2-6,-10 1 0,-12 5-3,-20 7-5,-5 5 0,-1 0-2,2-1-1,1 2-4,2-3-2,4 1-1,14-6-1,9-6-1,3 2-1,7-3-1,3-2 0,2-4-3,6 0 2,0 1-5,6-4 1,-1 0 1,0-1 0,4-1-1,3-1 0,-1 1 1,5-2 3,4 0-1,0-4 2,11 5-2,-3-2 0,5-1 2,4 0-1,2-2 2,2 0-4,2 3 2,9-1-1,2 0-1,7 2 1,1-2 0,2 2-1,1-1-1,-1 3-1,1-3 2,-3 3-2,-1-2 2,-2 3 0,-5-4 4,-4 1-9,-2-1 0,-5 2 0,-3-5 3,0 5-2,-3-3 0,0 0 0,-6 2 2,-1 1 0,-4 3 6,-6 1 2,0-1-1,-6 5 6,-4-1 9,-5 5-1,-9 2 1,-2 2-2,-5 4-2,-8 2-4,-1-1 4,-12 10-4,-1 0-2,0-1 0,6-7 1,7-3-3,0 0 1,2-2-7,0 0 3,6-5-5,2 2 5,1-5-6,7-2 0,1 0 2,2-1-1,2-5 0,3 3-1,0-2-4,4-1 4,-3 1-3,5-5-2,-1 3 3,1 0 2,2-2-6,-4 0 0,5 0 5,0 0-1,0-2 0,0 0-1,0 3 2,5-5-2,-5 4 0,5-4 3,0 0 7,10 5 7,0-2 7,5-2-10,4-1 2,7 0 0,5 0 1,16-1 2,12-2-2,30 0 0,0-3 5,6 1 1,4-2 4,0-1 1,2 3 0,3-1-1,-6 0-6,-5 1 0,-6-1 3,-23 3-7,-13-1 3,-8 0-6,-9 2 0,-4 0 18,-3-1 12,-3 2 0,-3 0 2,-2-1-1,-2 2 2,-2-3-7,-2 3 2,-1-2-8,-2 1-11,2 1-3,-4 0-28,0-2-23,0 4-31,-8-2-27,0 0-30,0 0-41,0 0-42,3 3-43,-3-3-68,0 0-152,0 0-70,-37-2 74,23 1-158,-3-1-116</inkml:trace>
  <inkml:trace contextRef="#ctx0" brushRef="#br0" timeOffset="159361.25">15538 11369 1689,'0'0'8,"-4"-5"14,4 5-1,0 0-1,0 0-4,0 0-7,0 0-1,0 0 0,0 0-1,0 0 15,-3 20 6,6-8-1,-3 2 0,4 2-1,-4 1 5,2 2-3,0-1-1,1 0 2,-1 1-3,0 0 7,0 0-2,-2-2-4,3 0 2,-3-2-2,0-2-2,0-2 4,2 0 12,-2 0 12,0-2 14,0-1 11,0-3 7,0 1 9,0-6-14,2 3-5,-2-3-9,0 0-9,0 0-4,2-21-4,-2 11-7,1-7-10,4 1 1,-3-8-2,1 2-4,5-3-4,-2 2-3,-2 0-2,3 3-1,-3 0-3,1 5-4,1 0 0,-2 2-4,0-1 0,2 3-2,2 3-5,1 0 2,0 4 0,-1 3-2,3 2 1,-1 2 2,1 4-4,4 3 4,-3 1-1,2 0-1,-2 5-2,1 1 5,-3-2-3,1 3 0,-2-4 0,-1 2 1,-2-3 1,-2 2-2,2-2-1,0-1 3,-4 0 2,1-3 1,0-1-2,-1 1 2,0-4 4,0 4 4,-1-3 13,2-1 3,-1-1 7,-2-4-1,0 0-3,0 5-1,0-5-4,0 0-5,0 0-4,-8-22-7,6 7 0,0 1-9,2-5 1,0-3-2,2 2-5,2-3 2,0 1 1,2-2-4,-2 4 5,5-2-2,-2 6 0,-1 0-1,-2 0 3,5 3-2,-3 2 2,0 0-7,4 3 1,-2 2 0,2 3 0,0 3 3,-1 2 0,2 3 8,-1 3-6,3 3-5,-1 5 6,-1 1-5,-2 2 4,1 1 8,0 2-7,-2-1 1,2-1 0,-4 4 4,2-6-7,-3 2 1,1-4 4,-2 2-2,0-3 0,1-2 1,-1-1-2,-2 0 0,3-1-10,-3-4-26,0 4-25,0-4-37,0-3-40,0 3-61,-1-3-60,-1-4-109,0 0-115,0 0 36,0 0-84,10-13-35</inkml:trace>
  <inkml:trace contextRef="#ctx0" brushRef="#br0" timeOffset="159577.57">16413 11454 1554,'0'0'94,"0"0"22,-2-6 7,2 6 0,0 0 2,0 0-5,0 0-6,0 0-13,0 0-11,3-5-8,4 4-10,-7 1-6,16-3-7,-9 3-26,4-2-26,2 2-35,-2 0-35,2 0-48,-3 2-37,2 1-42,-2-2-84,-2 3-117,-2 0-179,-4 1-70</inkml:trace>
  <inkml:trace contextRef="#ctx0" brushRef="#br0" timeOffset="159719">16465 11597 1573,'-3'8'29,"-1"-2"30,-1 0 16,3-1 9,2-1 14,0-4 2,-4 7-2,4-7-4,6 4-8,-6-4-8,23 0-11,-5-2-23,5 0-53,4 1-61,6-3-65,-2-2-85,5-1-173,0-3-171,-2 1-66</inkml:trace>
  <inkml:trace contextRef="#ctx0" brushRef="#br0" timeOffset="164274.66">16796 11214 1623,'0'0'34,"0"0"2,-3-3-6,3 3-6,0 0-3,0 0-1,0 0 0,0 0 13,0 0 4,0 0 6,0 0 1,3 15 5,2-10 1,-1 3 3,0 1-2,2 5 3,1-1 1,-1 5 0,1-1-2,-3 0 1,3 3-2,1 2-4,-2-1 2,0-4-7,-4 2-1,2-3-7,-2-2 1,0 2 2,2-5 3,-2-1 7,0-1 6,0 0 10,0-1-6,0-4-3,-2-4-9,0 0-4,0 0-7,0 0-1,0 0-1,0-23-6,0 10-2,2-1-1,-4-1-3,2-4-4,0-2 0,2 0-1,0 0-5,0 0-4,0 1 7,0 0 8,0 3 4,0 0 4,-2 4-1,2 2-6,0 0-5,-2-2-9,0 6-1,3-1-2,1 4-1,-4 4 3,7-2-3,-7 2-1,10 10 0,-4-1 3,3 3-1,1 0 4,-1 2-2,4 3-2,-3 1 3,3 1-3,-2-2-1,1 0-2,0 1-1,-3-5 3,2 0 1,-4-2-2,1 2 4,-3-6 2,2 0 5,-1-3-1,1-2 5,-7-2-9,0 0-1,15-11 4,-10 3-5,1-4 3,-4 1-4,2-6-1,0 0-4,-2-2 4,-2-4-4,2 2 1,-4-2-2,4 0 5,-4 2 0,4 2-1,-4 0-7,2 3-3,0 2-16,0 2-24,0-1-25,-2 3-36,2 1-37,-4 4-33,2-2-48,-2 6-44,4 1-119,-9-4-100,9 4-184,0 0-167</inkml:trace>
  <inkml:trace contextRef="#ctx0" brushRef="#br0" timeOffset="164566.84">17448 11172 1838,'5'-4'34,"-3"1"31,-2 3 15,3-6 3,-3 6 6,1-6-1,-1 6-2,0 0-11,0 0-5,0 0 9,0 0 3,0 0 0,-17 22-7,7-7-5,-5 6 1,-4 6 8,-2 1-4,-3 7-6,-3 2-5,-7 15-4,-4-3-11,8-5-2,3-6 0,-1 2-8,-8 10-8,7-9-9,2-6-14,7-7-21,0 1-22,4-5-31,-1-4-33,4-1-35,5-6-24,2 0-30,4-3-33,0-4-74,6 0-93,0-4-279,-4-2-162</inkml:trace>
  <inkml:trace contextRef="#ctx0" brushRef="#br0" timeOffset="165015.98">17220 11809 1753,'0'0'5,"8"-2"46,-8 2 21,9-4 15,-9 4 4,7-3 8,-3-1 0,-4 4 1,10-6-2,-4 4-5,0-1-10,2 3-6,0-2-7,2 2-5,-1 2-8,1-2-2,3 5-5,-3 1-3,3 1-7,-2 2 2,-2 2-2,-3 4 6,0-2-5,-2 4-4,-3 0-2,-2-1 1,-1 4-3,-5-1-5,0 1-1,-6-1 0,3-1-7,-1 2-6,-4-5 6,0 0-1,0 1 1,3-3-5,-4-2-1,4-1 0,-1-3-3,0 1 4,3-5 9,-1 1-9,1-2-4,2-2 0,8 0-5,-12-4-1,8-1-1,2-1 3,2-2-5,2 1 3,0-4 1,4 4 0,2 0-2,2-1 0,2 1-4,1-1-3,0 4 2,4-1 1,-2 3 5,4 0-2,0 2 1,-2 0 0,2 2 0,-2 0 0,2 1 0,0 1-3,-2 0 2,-1-1 0,3 2 3,-1 0-10,-2 0-27,1-2-30,-4 2-50,2-4-66,2 0-66,-4-2-105,1-3-159,-3 0 48,2 3-171,2-8-128</inkml:trace>
  <inkml:trace contextRef="#ctx0" brushRef="#br0" timeOffset="165242.93">17815 11475 1795,'-5'-10'66,"0"3"25,2 2 15,1-1-1,0 1 11,2-1-12,2 0-13,3 1-5,0-3-6,4 1-7,2 2-8,3-3-8,2 3-4,0-1-7,2 2-17,-2-2-32,1 1-36,1 1-41,-4-2-55,3 2-55,-3 1-131,2-1-148,-4-2-118,-1 0-88</inkml:trace>
  <inkml:trace contextRef="#ctx0" brushRef="#br0" timeOffset="165488.19">18246 11078 1737,'-5'-9'94,"5"4"32,0 5 16,-1-10 6,1 7 4,0 3 1,0-8-4,0 8-15,0 0-13,0 0-17,0 0-6,0 0 7,0 0 6,10 21-6,-8-7-3,4 2-10,-2 5-3,2 4-4,-3 3-8,5 5-8,-2 1-7,-1 3-42,1-3-53,-2 2-69,-3-3-60,7-1-112,-6-3-163,-4 0-103,0 0 54,-4-2-208,5-2-189</inkml:trace>
  <inkml:trace contextRef="#ctx0" brushRef="#br0" timeOffset="168933.96">16237 8678 1739,'5'-5'-84,"-5"5"22,2-6 21,-2 6 15,2-3 7,-2 3 12,2-4 8,-2 4 12,0 0-3,0 0-5,4-6 4,-4 6-2,0 0 3,0 0 3,2-4 7,-2 4 0,0 0 2,0 0 3,0 0 2,0 0 7,0 0-1,0 0 7,0 0 2,0 0 1,5-3 6,-5 3-1,0 0-1,0 0 0,0 0 0,0 0-1,0 0-6,0 0 2,0 0-5,0 0-2,0 0-3,0 0-2,0-6-3,0 6-6,0 0 0,0 0-1,0 0-3,0 0-1,0 0-1,0 0-1,0 0-1,0 0-2,0 0-4,0 0 2,0 0 1,0 0-2,0 0 0,0 0-1,0 0 0,0 0-1,0 0-3,0 0 2,0 0-2,0 0 0,0 0 4,0 0-6,0 0 2,0 0-2,0 0 2,0 0 0,0 0-2,0 0 1,0 0 0,0 0-3,0 0-10,0 0-15,0 0-28,0 0-30,0 0-43,0 0-48,-9-4-91,3 0-382,-3 3-144</inkml:trace>
  <inkml:trace contextRef="#ctx0" brushRef="#br0" timeOffset="170830.89">16462 8783 1705,'0'-5'-41,"0"-1"5,0 1 21,0 5 12,0-11 17,0 6 12,0 0 10,0 5 18,2-10 14,-2 5 7,0 5 6,-2-7 3,4 2 3,-2 5 0,0-6 2,0 6 2,0-6 2,0 6 0,0 0-1,-2-7-7,2 7-2,0 0-12,-2-5-7,2 5-7,-11-2-10,11 2-2,-12-3-7,3 3-5,-2 3-3,1-3-6,-2 3-8,-4 3-3,2-1 5,-1 3 3,0 1-10,-2 3 3,3 1 1,-2 1-2,2 1-1,3 1-2,0 4 0,5-3-3,2 2 2,1 3-2,3-4-3,3 3 3,3 0-1,2 2 3,5-4 0,0 0 3,1-2-6,2-1 0,0-3 3,4-3-2,1 1 1,2-3 2,-4-5 3,0-1-3,0-2 6,2-4 4,1-3-3,-4-2-3,0-5 6,-2-3-6,-1-2-4,-4-3 8,-2-4 12,-3-1-15,0 2 9,-4-4-2,-2-1 9,-2 4-5,-2 2 1,-2-2-9,-1 2 0,-6 1-3,1 4-6,-5 2 4,-3 3-25,0 4-20,-7 3-37,3 3-48,-3 3-53,0 4-58,-2 1-68,-1 4-179,-2 4-35,3-2 66,6 4-91,2-1-39</inkml:trace>
  <inkml:trace contextRef="#ctx0" brushRef="#br0" timeOffset="173476.09">18141 9307 1372,'2'-7'-11,"-2"1"23,2 1 19,-2-1 14,2-1 14,0 2 15,-2-1 14,2 2 8,-2 4 5,2-9-5,-2 6-4,0 3-2,3-6-9,-3 6-7,0-6-2,0 6-9,0 0-5,3-5-6,-3 5-8,0 0-5,2-4-4,-2 4-6,0 0-1,0 0-2,0 0 6,6 16 8,-6-4 6,2 5 3,2 4 8,0 4 2,-2 4-2,2 1-1,1 5-1,-1 0-7,2 2-6,-1-2-3,1 0 0,-2-4 3,-1-1-8,1-2-3,0 1-1,0-3-6,-2 0 3,4-4-6,-4 0 0,0-5-4,-1 0 2,4-2-6,-3-3 3,-2 1 5,2-4 3,-2 0-5,2-1 9,-2 1-1,0-2 4,0 1 8,0-3 3,0-5-9,2 6 1,-2-6-4,0 0-2,0 0-7,0 0-8,0 0 2,0 0 2,4-15-5,-2 7 1,-2 1-2,2-3-2,-2-4-6,0 1 5,2-2 0,-2-1-1,2-3-4,-2 3-2,2-2 5,0 1-4,-2 0 0,1 2 2,5 1-5,-4 1 1,0 4 1,2-3-1,-2 3-6,7-2-4,-4 1 1,5 0 3,0 2 4,0 1-4,1 3 1,4-1 3,-4 3-2,2 2-3,1 0 5,1 2-6,0 3 4,2 1 1,0-1 0,-2 3 1,0 2 2,1 0-1,0 1-1,0 0 1,-3 0 8,-2 2 2,-1 2 0,-1-1 3,1 0 3,-4 1 0,1-2-1,0 3 1,-1-3-2,-2 0 1,-1 0 4,2-3-5,-3 2 2,1-3-4,2 1 1,-2-3-3,0-2 3,-1 3-7,0-1 4,0 0-2,0-3-9,-1 2-19,2-3-21,-1 3-27,-2-6-32,2 4-62,-2-4-66,0 0-59,0 0-127,0 0-119,0 0 43,0 0-178,-4-19-165</inkml:trace>
  <inkml:trace contextRef="#ctx0" brushRef="#br0" timeOffset="173853.3">19039 9357 1827,'0'-18'-13,"0"5"24,-2 0 20,2 4 30,-2-2 16,2 3 23,-3-1 13,1 1 8,2 1 0,0 0-8,-2 2-4,2 5-9,0-10-10,0 10-7,-2-7-15,2 3-7,0 4-4,0 0-9,0 0 1,0 0 1,-12 15-5,6-2 4,-1 4 0,0 4 6,1 6 11,-2 0-1,-1 3 0,2 5-1,2-1-4,1 2-2,2-6-5,-1 3-1,3-1-2,3-2-6,1 5-2,2-1-3,5-1-4,3-5-3,3 1-2,10 2 4,6-6-4,1-1-4,0-2-6,-2-4-25,3-3-37,-1-4-49,-3-2-58,-1 1-70,0-3-63,-4-4-115,-3-1-148,-2-2 38,0 0-209,-2-2-207</inkml:trace>
  <inkml:trace contextRef="#ctx0" brushRef="#br0" timeOffset="178803.07">8999 1371 1801,'0'0'-96,"2"-7"19,-2 7 20,4-5 9,-4 5 19,2-5 8,-2 5 12,2-3 12,-2 3 8,0 0 6,0 0-2,2-7 4,-2 7-4,0 0 0,0 0 1,0 0-3,3-5-5,-3 5 2,0 0-1,0 0 0,1-4-1,-1 4 1,0 0-1,0 0 1,0 0 0,0 0 3,0 0 0,0 0 1,0 0 1,0 0-2,0 0-2,4-5 1,-4 5 1,0 0-5,0 0 4,0 0-7,0 0-1,2-4 3,-2 4 0,0 0-4,0 0 0,0 0 2,0 0-1,0 0-4,0 0 3,0 0 0,0 0-2,0 0 2,0 0 0,0 0 0,0 0-4,0 0 0,0 0-2,0 0 0,0 0-1,0 0-10,0 0-16,0 0-10,0 0-14,0 0-12,0 0-13,0 0-19,0 0-26,0 0-45,0 0-211,14 0 106</inkml:trace>
  <inkml:trace contextRef="#ctx0" brushRef="#br0" timeOffset="179633.07">10318 1242 1029,'-8'-7'-15,"2"5"13,0-5 11,-2 4 23,4-3 22,0 0 8,-2 3-4,1-1 14,2-2 1,-1 2 4,-1-1 3,1 3 0,4 2 0,-5-7-7,5 7-7,-8-5-6,8 5-6,-4-3-8,4 3-7,-4-5-5,4 5-9,-5-3-1,5 3-7,0 0-1,0 0-1,-4 16-1,2-7-3,2 2 3,2 4-3,-2 3-3,0 1 2,2 1-1,0-1-2,-1 4 1,3-2-2,0 0 1,-2-1-1,0 0-5,2-2 4,-2 1 1,0-3 0,1-1 0,-1-2 2,0-1 0,-2-2-1,2 0 2,-2-1 5,1-1 17,3-1 9,-4-2-3,0-5-3,0 0-5,0 0-1,0 0-7,-5-22-1,3 11-1,0-5-5,0-3-1,-1 0-3,1-3-5,4 0-1,-2 0 0,0-2-4,3 4 0,-1-1 0,0 2-2,0-2 0,3 4 0,-1-1 0,2 3 0,0 0-5,0 4 3,4-1-1,0 2-4,0 3 2,5 1 0,-2 2 1,2 4 0,-1 0 0,4 4 0,0 4 2,4 2-2,-2 1 3,2 4 1,3 2 0,-3 5-3,-1-2 4,-2 6-3,0-2 2,-2 0-2,-2 1 1,2 0 2,-7-4-2,3 0 4,-2 0 0,-3-3 0,0 0 0,-2-3 1,2-2-2,-2 2 1,0-5-5,-2 0-11,0-1-11,0-1-20,1 0-13,-3-3-25,2 1-28,0-2-53,-4-4-65,0 0-383,0 0-111</inkml:trace>
  <inkml:trace contextRef="#ctx0" brushRef="#br0" timeOffset="179855.87">10898 1243 1546,'3'-5'-51,"-1"2"26,-2 3 8,2-5 7,-2 5 5,4-4 0,-4 4 9,2-5-2,-2 5 1,7-2 0,-7 2-8,10-4 8,-3 2-4,1 0 1,2 0-20,2 2-15,-2-1-12,0 1-22,1 1-27,2-1-36,-5 4-223,1-2 131</inkml:trace>
  <inkml:trace contextRef="#ctx0" brushRef="#br0" timeOffset="180029.16">10981 1480 915,'-2'9'-2,"0"-1"19,0 0 9,0-3 11,2-1 16,-2 2 11,2-6 10,0 7 5,0-7-1,2 6 4,2-1 0,-4-5-7,15 1-9,-4-1-7,1 0-4,3 0-14,4-1-33,2 1-56,1-3-62,-1 1-107,0-1-271,-1 0 6</inkml:trace>
  <inkml:trace contextRef="#ctx0" brushRef="#br0" timeOffset="186458.63">8131 1082 1228,'0'0'-67,"0"0"20,7-2 20,-7 2 18,0 0 14,0 0 16,0 0 12,6-2 3,-6 2 7,0 0 0,0 0 1,0 0 4,0 0-4,0 0 0,0-5 2,0 5-2,0 0-4,0 0-4,0 0 1,-9-10-1,9 10-2,-6-7-4,1 2 0,-1 1-7,0-3 1,-1 1 0,-1-1-5,-2-3-1,-2-1-1,-1-1-3,0-1-2,-5-1-1,1-1 1,-2 1-7,0-3 3,-4-1-5,-2-1 0,-2 1 1,1 0-2,-4 1 0,0 0-2,1-1 2,-3 3-3,-2 0-2,0 1 2,-4 1-1,2 0 1,-2 3-2,0 0-1,-1 2-1,-1 3 2,0-1 0,-1 4 0,0 1 0,-1 1 2,-1 1 2,1 3-4,0-2 2,-3 2 1,-1-1-4,1 0 1,1 1 2,-1-3-1,-1 3 2,-2-1-2,-3 0 0,2 1 4,-7-2-4,-3 2 2,-3 0 1,-2-1-7,3 1 6,0-2-1,2 1-3,-3 1 4,4-2-4,2 2 2,0 0-3,10 0 2,1-1 1,3 2-1,6-4 1,3 1 1,0 0-3,3 2-1,2 0 4,0-2-1,1 2-3,1-1 5,0 3-3,1-2-2,-1 2 1,2 2 0,-4-3 0,-2 3 0,-1 1 7,-4 1-5,5-3 0,-3 3-1,8-1 5,-3-1-5,1-1 3,1 0-1,2 0 3,5-2-7,1-1 6,0 2 2,3-2-5,1-1 4,1 0-3,-1 1-1,4-3 4,3 3-4,-6-1 1,6-1 2,-1 0-2,-2 1 0,-2-1-1,2 2 3,2-3-2,-3 2 1,1-2-2,1 1 4,-2 0-1,5 0-5,-2 0 6,0 0 0,0-1-6,8-1 2,-12 2 4,8 0-4,-2 0 2,6-2 0,-13 2 2,13-2-2,-11 2-1,11-2 4,-11 2-2,11-2 0,-8 0 3,8 0-3,0 0-1,-10 0 7,10 0-3,0 0-2,-11 2 2,11-2 6,0 0-4,0 0 2,0 0 1,-11 2 0,11-2-1,0 0 4,0 0 1,0 0-4,0 0 0,-12-2-2,12 2 1,-7-2-1,7 2-1,0 0 0,-12-4-5,7 2 4,5 2-2,-12-4-1,5 2 2,-1-1-1,0-1-1,-2 0-3,0 0 4,0 0-2,-3-2-3,-4 4 0,-2-5 2,-3 1-2,4 0 2,-4 3-1,4-1 2,-1-1-4,-3 1 2,4-2 3,-8 2-3,-2 1 0,-1-2 0,1 2 1,1 1-4,-1-3 3,3 5 3,6-2-5,0-1 2,-1 3-2,4-2-2,-2 2 2,0 0 1,3 0-2,-2 2 0,2 1 1,2-1-1,-2-2 4,0 3 0,1 1 0,1-3 0,-1 4-5,3-3 4,-2 0 1,0 1 0,3 1 0,-1-2 0,-1 1 0,3 1 2,-2 0-4,1 0 0,-1-1 2,0 2-1,1 0-1,0-1 0,-4 1 3,2 2-2,4-3 1,-6 1 1,2 1 3,-1-1-6,3 3 5,-6-2-2,0-1-1,-1 2 1,0 1 0,2-3 1,-1-1-1,0 3-3,0-1 1,3-1 2,-4 1 1,4 0-1,-1-1 1,-2 1-2,4-1 0,2 0 0,-2-2 0,4 2-4,-2-1 4,3-1-2,-1-1-2,1 2 6,1-2-6,-1-1 4,7-1 1,-10 5 0,6-4-1,4-1 0,-8 4 2,3-2-2,5-2-2,0 0 0,-9 4 2,9-4 0,0 0 2,-6 4 4,6-4-10,0 0 2,0 0 2,0 0 0,0 0-3,0 0 3,0 0 1,-8 0-2,8 0-6,0 0-10,0 0-13,0 0-14,0 0-17,0 0-22,0 0-3,0 0 0,0 0-10,0 0-24,19 9-20,-15-6-264,3-1 86</inkml:trace>
  <inkml:trace contextRef="#ctx0" brushRef="#br0" timeOffset="188021.06">3796 2212 1047,'9'-4'-46,"-9"4"5,6-2 3,-6 2 5,0 0 1,8-5 2,-8 5 2,0 0 1,6 0 3,-6 0 3,0 0 2,9 7 2,-5-2 3,0-1 7,3 4 4,-3 1 7,5 4 11,-1 1 1,0 5 6,6 2-1,-2 0 6,3 3 1,2 3 6,2 2 5,-1 0-1,5-3 30,6 6 2,0-1 4,9-2-3,16 7-4,5-2-2,3-5-4,7-4-2,3-3-3,4-7-2,3-2-3,4-1-1,-10-6 0,-9-4-6,2 0-2,5-4-4,21-3-2,-1-3 0,4-1-4,6-3-19,3-2 4,2-6 4,0 5 1,2-7 2,2-2-3,2 2 4,-1-2-3,-6 0 1,1 0-6,-4 0 2,-2-2 1,1 0-6,-6 1 2,1-2-2,-3 0-1,-6 1-1,0-3 1,-3 1-2,-2 0-1,-3-1 4,0-2 0,-7 1-1,-3-1 1,2-1-1,-8-1-1,-4 3 0,-10 6-2,-11-2 5,-2 4 4,-6 2 1,-4 0 7,-2 3 3,0-3 4,-3 5-1,-5 0-2,2 2-3,-6 0-1,0-1-5,2 3 0,-3-1-3,-1 1 0,-2 1-1,1 2-1,-2-1 1,-1 2-2,-1-1 1,0 2-1,-1 0-1,0 1 2,1-2-1,-1 2-1,1 1 1,-3-1-3,2 2 0,-4 3-4,4-7 1,-2 3-1,-2 4-3,4-3 2,-1-1-3,-3 4 1,0 0 0,4-6-2,-4 6 0,4-2-6,-4 2-14,0 0-26,0 0-33,0 0-50,0 0-50,0 0-56,0 0-127,0 0-316,-27 4-168</inkml:trace>
  <inkml:trace contextRef="#ctx0" brushRef="#br0" timeOffset="189779.98">11632 1154 1700,'0'0'-91,"0"0"26,-4-3 23,4 3 12,0 0 14,0 0 17,0 0 12,0 0 15,-3-6 11,3 6 7,0 0 5,0 0 3,0 0 3,0 0-3,0 0-5,0 0-8,-2-6-2,2 6-9,0 0-7,0 0-1,0 0-6,0 0-1,-4 23 2,1-10-2,1 1-2,2 6-3,-4 6 0,4 0 1,-2 1-1,0 1-1,2 0 1,-2-1-3,2 2 3,0-5-3,-2 0 0,2-4-2,2 1 1,-2-4-2,0 0 7,0-2 1,0-2 24,0-4 24,0 0 21,0-1 5,0-4-9,0-4-6,0 0-12,0 0-6,2-17-6,-2 4-5,2-5-5,2-1-4,-2-7-5,5-2-4,-3 1 1,1-6-7,1 1 1,-2-5-4,2 4-3,-2 2-1,0 2-3,1 0 0,0 0 0,-3 5-1,2 2-1,-2 2-1,0 3-1,0 2-5,0-1 0,0 6-4,0-1-1,0 4-1,3 3 0,-5 4 2,10 2-1,-10-2 2,15 13 2,-3-1-1,1 7 3,5 3 1,1 3-1,4 4 1,2 4-2,-2 2 5,3 0-2,-1-3 1,0 1 1,-3-6-3,-3-1 3,0-3-3,-4-4 3,-3-2 2,2-2-4,-4-3 12,-2 0 20,0-3 23,-1-4 17,2 0-12,-3-5-8,-6 0-3,10-10-8,-4 1-1,-1-6-5,-3-1-1,0-4-10,0-2 0,-2-4 1,-2-2-10,0-2-6,2 1-7,-4 3-9,0-2 2,-3 2-6,3 4-8,-2-1-4,2 5-15,0 2-18,-1 0-32,-2 1-48,3 4-28,-2 5-28,0 0-23,0 4-35,2 1-84,-3 1-169,7 0-70,0 0-71</inkml:trace>
  <inkml:trace contextRef="#ctx0" brushRef="#br0" timeOffset="189972.85">12212 1208 1550,'6'3'6,"0"-1"26,-6-2 9,11 0-5,-2 0 1,-9 0 0,18-2 5,-7-1-4,4-1-5,0 2 2,3-2-5,2 0-4,-3 2-1,3-1-9,0 3-25,0-4-38,-2 4-38,1-3-34,0 3-39,-4-2-92,2-1-198,-6 1 44</inkml:trace>
  <inkml:trace contextRef="#ctx0" brushRef="#br0" timeOffset="190246.8">12606 969 1227,'-2'-11'7,"2"1"7,-2 2 22,2-1 27,-2 1 14,2 3 11,0-3-6,-3 4-10,3 4-12,0-7-9,0 7 5,0 0 5,0 0 0,3 21 3,-3-11 5,2 5-5,0 2-7,0 2 0,0 1-4,4 4-1,-2 0-5,-3 3-3,4-1-3,-1 2-4,-2 0-2,4-1-3,-2 1-3,-2-1 0,2 0-17,0-3-30,-2-1-39,2-2-33,0 0-44,1-4-36,-3 0-45,0-4-102,2 1-253,0-7-72</inkml:trace>
  <inkml:trace contextRef="#ctx0" brushRef="#br0" timeOffset="190472.71">12921 1202 1596,'0'0'13,"-4"-8"22,2 3 17,2 5 10,-2-4 3,2 4-3,0-8-4,0 8-7,4-8-6,4 4-4,1 1-6,6-1-4,0 0-17,2 1-29,3 0-29,4 0-38,1 3-29,3-2-37,-5 0-88,3 0-283,-3 0-22</inkml:trace>
  <inkml:trace contextRef="#ctx0" brushRef="#br0" timeOffset="191174.91">13416 1025 1501,'-2'-4'26,"2"4"22,-2-8 11,2 8 8,-2-5-2,2 5-4,0 0-8,0-7-7,0 7 7,0 0 5,0 0 0,9 18 0,-5-9-3,2 3-1,1 2-2,-1 1-3,0 0-3,1 2-6,-1 1-4,2-2 1,-1 0-6,-2-2-3,1 1-1,-2-1-3,2 0 0,-2-5 0,-2 0 1,2 0 1,-1-2 14,-1-1 11,0-2-9,-2-4-5,0 0-6,0 0-3,0 0-11,9-19-11,-9 7-10,2-3-4,2-2-9,-2 0-10,2-3 2,0 2 2,3-2 3,-3 3 0,-1 2 2,2-1-1,2 1-2,0 4 2,-1 1 2,2 3-2,-1 3 4,4 2 0,1 0 1,0 6 1,1 0 1,2 3 1,0 1 0,-3 3 0,6 3 4,-6-1 0,3 4 3,0-1-1,-2 1 1,-1-2-1,-2-2 2,0-2 2,-2 1 0,0 0 6,-4-5 11,3 1 11,-1-1 10,-3 1 6,3-3 8,-4-1 3,-2-4-8,4 5-6,-4-5-2,0 0-7,0 0-4,-2-20-2,0 11-10,0-1-9,2-4-7,0 3-5,0-4-3,0-2-4,0-1-2,2 1-2,2 0 1,2 1 2,-1 1-1,1-3 5,0 3-2,-1 0 0,6 2 3,-1-1-1,-2 2-1,4 1-1,0 2 1,0 2 0,3 0 1,-1 1 0,3 5 1,0-2-1,-4 3 1,2 3 2,2 1 0,-4 1-3,2 2 7,-3 3-1,1 0 5,-2 1 1,-3 2 3,1 2 0,-3-1-1,2 1 0,-3 2 3,-1 0-3,0 1 2,-1 1-7,1-1-34,0-2-45,-2 3-46,2 0-26,-2 0-40,0-2-75,2-2-396,-2-1-160</inkml:trace>
  <inkml:trace contextRef="#ctx0" brushRef="#br0" timeOffset="192932.69">9681 923 1681,'0'-14'-58,"-3"-3"25,2 2 30,-2-2 6,1 3 9,0-1 19,0 1 11,2 3 10,-2-1 4,0 3-8,0 0-6,0 1-11,2 1-1,0 7-3,0 0-5,0 0-1,0 0-1,6 29 0,-4-8 6,2 8-5,1 8 5,4 17-15,1 25 9,0 6-1,3 9 0,2 6-2,2-1 1,-2-2 0,2-3-5,-2-6 2,2-4-2,-1-9 1,1-5 0,-4-15-3,0-10 1,-3-9-4,0-1 4,2-5-2,-4-6-2,-3-2 4,5-1 1,-4-4 17,1-4 10,-3-3-7,6-6-1,1-2-7,1-2-2,6-2 0,-2-5-5,4 4-3,1-4-2,2 0 1,2-2-5,3 0-1,6-1 0,-1 1-1,8-3-2,3 0 0,7 1-2,5 2-2,-1 0 1,22-8-1,4 7-1,1-4 0,5 3 0,8 0 2,10-3 2,7 2-2,13 1 1,8-2-3,9 0 4,0-1-2,4 1-1,8-1 0,3 1 0,3 0 2,-4 1-2,-1 4 0,-13-3 1,-5 2-1,-12 0 2,-9 0 0,-13 1-1,-8-4 1,-14 2 3,-19 3 10,-15-1 13,-7 2 17,-2-1 5,-8-1 5,-6 1-2,3-1 1,-4 0 1,-2 0 1,-4 3-2,-1-1-1,-2 1-6,1-3-2,-3 3-10,-1-2 0,0 2-2,-3-1-6,0 2-2,2-2-1,-4 2-2,0-1-7,0 1 1,0 1-2,-1-1-4,1-1-3,-3 4 3,5-3-5,-2-1 0,1 0 2,-1 2-3,0-1 1,0-2-2,-2 2-2,6-1 0,-4 1 1,0 0 1,-1 0-1,2-1-3,0 1-2,-3-1 1,5 5 0,-1-5 3,3 3 0,1 1-5,8-1 4,-2-1 2,12 1-3,4 2 7,9-2-7,5 1 1,1-3-1,2 2 6,6 0 4,-3-2-1,2 0 10,-7-1 1,-5 1 1,-2-2 5,-2 2-5,-1-1 2,-10 0 2,1 0 9,-5 2 11,-1-4 12,-6 4-2,2-3-5,-1 2-5,-4-3 0,0 1-4,-1-2-1,0 1-4,-2 0-3,-2-1-3,1-2-9,-2 1-3,-2-1 2,3-1-2,-6-2-4,2-1-2,-2 1 2,0-1-5,-2-3 5,-2 2-6,2-2 0,-4-1-2,0 0-2,-2-3 0,0-3 0,-5 0-2,1-3 1,-4-1-4,-1-5-1,-6-5 2,-1-1-2,0-5 7,-10-10-8,-2-3-3,0 2 3,0-2 0,0 1-3,0 3 3,5 7-1,2 6 0,0 0-6,1 2 5,-1-3 1,1 2-2,2 3 2,-2-2-7,1 5 5,1 3 3,3 5-4,2 1-2,-1-1-1,2 5 3,2 2-3,-2 2-3,3-1-1,-1 4-3,1 1-1,-1 3-2,1-1-3,-2 3 1,-1-1-8,-2 2 3,0 3-3,-2-1 1,-3 2 3,-1-2-3,-2 4-3,-4-2 2,-5 0 4,2 2 1,-5 2-5,-6-4 1,-5 4-12,-7 0 0,-4 2 1,-2-1-1,-23 6-2,-1-4 2,-3-2 0,-2 5 1,2 1-3,-3 3-5,3-4-4,-4-2 2,0 5-3,-5-3 1,-3 1-5,-12 1-1,-2 1-1,-4-3 7,2-3 1,-1 3 5,3 0 6,4-1 1,4 1 0,1 0 7,4-1 3,-1 1 1,1 1 4,-4-1 1,-3 2-3,-2 0 0,-1-2 2,-3 2-2,-1 0-1,2-1 2,0 0 3,7-1 1,6 0 1,1-2 4,4 1 1,8-3-1,14 0 5,8-4-4,3 1 3,1 2 3,1-3 0,10 0-1,0 0 3,2 2 2,2-2-4,1 0 5,1 0-1,7 0 0,3 0-5,-1 0 8,4 0-2,2 1 1,5-1-1,1 0 2,5-1-5,3 1 0,0 0 3,4 0 0,0 0 0,0 0 0,4 0 2,2-2 1,6 2-4,-4-3-21,4 3-27,0 0-27,2-5-30,-2 5-32,8-1-36,-8 1-66,6-3-278,-6 3-25</inkml:trace>
  <inkml:trace contextRef="#ctx0" brushRef="#br0" timeOffset="198904.51">19461 9465 631,'0'0'114,"0"0"-36,0 0 0,0 0 7,0 0-5,0 0 6,2-5-4,-2 5 0,0 0 4,0 0 4,0 0 0,0 0-4,0 0-1,0 0-1,0 0-5,0 0-5,0 0-6,0 0-6,0 0-6,0 0-7,0 0-1,0 0-8,0 0-3,0 0-5,0 0-5,0 0-4,0 0-5,0 0-1,0 0-3,0 0 0,0 0-3,0 21 0,0-13 1,-2 1-2,2 3 5,-3-2-1,1 2 1,2 2 4,-2-1-2,2-1 3,-2 1 0,0-2-2,0 1-1,0-3 1,2 2-3,-2-2-1,0-1 3,2 1-5,-2-2 0,2-2 5,0 1 7,-3 0 7,3-6 4,-2 5-2,2-5-3,0 0-3,0 0-4,0 0-2,0 0 0,0 0-4,2-17 0,-2 8-3,3 0-1,-3-2-1,2-3-3,0-1 0,0 0-1,2 1 0,-2-3-2,2 2 0,-2 0 1,3-1 1,-1 4 1,0-2 0,0 2 0,0-1-1,1 4 1,-1-2 0,1 2 1,-1 2-3,-2-1-1,2 1 0,-2 1-3,2 0-4,-2 2 2,2 1 0,-4 3-3,9-2 0,-9 2 3,0 0 1,19 5-2,-13-1-3,1 0 5,1 4-4,-1-3 0,-2 3 5,3 1-3,-2 0-1,0 4-1,0-2 4,0 2-1,-1 0 0,2-1-1,-1 0 0,-2 2 2,0 0 0,-1-5 0,3 2 0,-4-1-1,2 0 2,-2-1-3,0-3 1,0 3 1,0-3-2,1 0 4,-1-1 0,0 2 0,-2-5 3,2 3 2,-2-5 5,1 6 3,2-2 6,-3-4-5,0 0 1,0 0-2,0 0-4,0 0 1,0 0-1,-3-20-1,3 11-3,-1 1-3,2-3 4,-1 1-5,0-2-2,3-1-1,-3 2 3,3-2-1,-1 1 6,0-2-7,0 4-3,2-4-1,0 3 2,2 0-3,-2-1 4,4 2-4,-5 0 5,4 1-2,-1 2-2,0-3-2,1 5-1,1-3-1,-1 1 3,1 5-4,-1-5 3,1 4-2,0-1 0,-1 0 3,2 2-2,-3 0 1,0 0-3,-6 2 0,12 0 2,-12 0-4,13 2 5,-6 0-1,-1 4-2,0-2 5,0 1 0,1 2-1,-4 1 7,2 1-7,-1 0 5,1 2 2,0-2 11,-1 3-1,0 1-1,-2-1 6,2 0 4,-4-1 4,2 2 10,0 1-1,0-1 3,-2 0 0,1-2 4,-1 3-6,0-2-4,3-1-1,-3 0-2,0 1 1,2-2-5,-2-3-5,0 3 3,3-3-5,-6 0-2,6-1 0,-3 2 0,2-2-2,-2-1-7,0 2 15,2-5-10,0 3 4,3-1-6,1-2 4,-1-1-1,5 2 0,-2-2-7,0-1 4,-8 0-2,20-1-21,-12 1-30,0-3-41,-1 0-55,-3-3-63,3 1-69,-5 0-112,-4 0-181,0-3 67,-3 0-211,1 1-198</inkml:trace>
  <inkml:trace contextRef="#ctx0" brushRef="#br0" timeOffset="200120.87">19560 9385 1843,'0'0'-50,"-6"-5"37,6 5 22,-8-2 22,8 2 14,-3-4 15,3 4 7,0 0 3,0 0-2,-6-2-3,6 2-6,0 0-4,0 0-11,0 0-4,0 0-5,0 0-3,0 0-4,-13 8 15,11-3 5,-1 4-2,-1 2 6,2 0 7,-2 4 1,0 1 7,0 1 1,0 0-2,0 2-3,-3 4 1,0-2 0,3 1-3,-2 0-4,0-3 0,1-2-2,1 2-8,0-2-1,0-2-3,0 0-1,-1-1-5,3-4 0,0 1-7,0-2-2,-1 0 5,1-2 4,0 0 5,0-1 17,2-2 4,0-4-13,0 0-3,0 0-4,0 0-12,0 0 0,0 0-1,9-15-5,-5 3-4,1 0 3,1-5-3,0 0-3,3-2-1,-3-2 2,2 1-3,1-2-6,0 2-2,-1-1 2,0-1 0,-1 4 3,1 0-9,3 1 0,-3 2 1,-2 2-3,5 0 0,-4-2-2,2 3 3,2 0 0,-1 3-3,1 1 2,1-2 0,-2 6-6,3-3 3,-3 3-4,1 0 5,0 4-8,1 0 3,0 2 5,0 0-2,2 4-4,-3-1 0,4 4 0,-2-2 4,-3 1 0,0-1 2,2 5 0,-2-3-2,-2 2 3,0 1 3,-2 0 1,4 2 17,-4 0 9,0 1 7,-1 1 11,-2-1 0,2 0 0,-1 0-1,-3 1-1,4-3-3,-3-2-4,0 2-5,1-1 2,-1 0-3,1-3-1,-1 0 2,-1 2-3,2-3-3,-1 1 2,0 0-3,-2 0 0,2-3 0,-1 2-3,-1-3-1,3 2-2,-1-5-1,-2 5 0,2-4-2,-2-3-1,2 8 1,-2-8 4,1 4-3,7 0-3,-8-4-1,15 0-20,-8 0-34,4-2-41,0 2-64,2-6-83,-4 3-104,-1-5-124,-2-1-194,2-2 57,-3 2 78,0-3-297,-1-2-296</inkml:trace>
  <inkml:trace contextRef="#ctx0" brushRef="#br0" timeOffset="201817.53">19396 9571 2091,'-4'-7'-78,"4"7"32,0 0 23,-2-5 15,2 5 3,0-6 4,0 6 8,10-6 5,-4 5 6,4-1 4,0-2 9,6 0 9,0 3 4,2-2 6,3 2 3,-2-1 0,4 0-7,-2 4 0,1-2-6,-4 0-3,-1 3-4,2 1 1,-4 2 5,0-1 1,-2 5 4,-1 1 6,-2 2 2,-3-2 3,0 2 4,-3 1 6,-2-4-1,0 4 0,-4-3 5,-2 3-1,-2 0-1,-6-4-11,2 2-5,-4-2-3,1-3-11,-4 0 0,2-3 1,-2 0-7,-2-2 4,-2-4-9,2 0 0,0-1-4,-1-3-1,4-2 2,-4-1-8,4-2-1,3-4-3,0-3-4,2-2-5,3 0 0,4 1-7,2 0-3,4 1 0,0-1-2,6 2-1,3 3 0,2-4 4,6 4-2,2 3 4,4 4 2,3 1 4,2 1 3,3 5 2,3 3-3,3 2 5,-1 5-2,-2 0 5,-3 3-11,-2 2 5,0 1 4,-4-1-1,-4 5 3,-5-6 14,-3 3 12,-8-2-3,-2 1 4,-5-1-6,-6 0 0,-3-2 5,-8 0-16,-3 2 11,-4-4-5,-5 0-6,-1-4 0,-2-1-3,2 0-6,-1-4-5,-1 1-3,0-3-4,3-3 3,1-1 4,0 0-6,5-2 8,4-1-12,0-2-15,5-4-8,-1 1-3,10-2 0,1-1-3,2 0 4,4-2-1,4 1 2,2 3 6,6-1-5,4-1 2,6 6 5,1-1 2,5 3 3,5 2 1,0 1 7,0 4 4,2 0 0,5 1-3,-2 3 4,-1 2-2,-3-1 3,-7 3 3,-1 1 3,-5 0 0,-2-1 1,-6 4 29,-4 0-1,-5-1 2,-4-1 5,-6 0-8,-4 1-3,-6 0-4,-2-1-1,-8-1-7,-1-1-18,-2-1-5,1-2-4,-4 0-1,0-5-6,4 2 4,0-2-8,0-2-3,1-3 3,3 2 2,4-1-6,-1-1-10,2-5-6,4 0-12,0 1-5,2-4 1,5 1 1,2 0 5,4 0 6,1 2-2,4-1 5,3 1 5,4 2 2,2 4 9,3-3 5,3 3 7,2 4 7,0 0 4,-1 2-1,2 2 1,0 1 0,-1 4 5,-3-1 1,-2-1 4,-1 0 4,-3 3 8,1 1 10,-8-1 4,-4 0 0,-4 1 2,-4-2-7,-6 0-8,-3 1 2,-3 0 0,-6-1-17,2-1 4,-2-2-12,-2-3-4,5 1-4,-1-4 4,2-1-5,-1 1 6,1-4-2,4-2-5,0-1 5,2-3-2,4-2-9,1-1-3,1 0-6,5 0-2,1 1-5,2 0-6,0 1-12,2 0-24,1-3-40,5 4-50,-1 5-54,-3-3-114,2 1-145,-2 1-196,0 2-170</inkml:trace>
  <inkml:trace contextRef="#ctx0" brushRef="#br0" timeOffset="203521.21">20412 9462 1818,'0'0'23,"0"0"43,-3-5 21,3 5 14,0 0 14,0 0 9,-2-7 2,2 7-3,0 0-5,0 0-16,0 0-7,0 0-14,0 0-14,0 0-4,0 0-10,0 0-1,0 0-10,5 22-3,-5-11-1,2 4-4,0 2 0,0 0 3,0 2-2,0 1 1,0-3-6,0 2 2,0-2-6,1 0 3,-1 0-3,-2-2-2,2-3 5,-2 0 2,2-1 4,-2 0 1,2-2 6,-2-1 4,0-1 8,1 2 7,-1-4-2,0-5-9,0 3-4,0-3-6,0 0-1,0 0-8,0 0 0,3-17-6,-3 6-2,0-2-4,0-2-1,0-4-5,2-2 2,0-4-2,0 0-2,-1-1 2,2-1-4,-3 2-3,3 2 1,-1 2-1,-2 3 0,2-1 4,-2 4 12,3 1 1,-3 1 0,2 1 2,-2 0-7,2 3 1,-2-1-2,0 3-6,2 1-6,-2 0-2,1 1 3,-1 5-8,0 0 2,0 0 0,20 13-1,-7-2 0,-1 4 1,3 1-2,2 1 8,0 2-2,-1 1-2,2 2 7,3 2-3,-4-4-4,0-1 3,-1-2 5,0 0-7,-4-1 2,-1-3 0,-1-2-2,-1-1 5,0 0-1,-1-3 3,-2 1 3,0-3 6,-2 1 20,4-4-6,-8-2-4,0 0 0,12-6-6,-8-1-1,-2-3-3,2-5-1,-3-3-4,2-2-3,0-4-1,-3-5 1,0 0 0,0 0-3,0 0-2,0 3 1,0 3-3,0 0 1,-3 4-1,3 1-13,-3 3-15,3 1-22,0 2-23,-1 0-29,1 4-30,0-1-18,-2 4-16,-2 2-29,4 3-37,-6-3-39,6 3-24,0 0-27,-10 7-118,8-3-77,-3 0 45,5-4-108,0 13-76</inkml:trace>
  <inkml:trace contextRef="#ctx0" brushRef="#br0" timeOffset="203736.33">21009 9489 1580,'2'5'59,"-2"-5"42,2 4 20,-2-4 4,0 0 0,0 0-1,14-2-4,-14 2-11,16-6-11,-6 5-9,2-2-10,0 2-8,2-1-6,1 0-9,-2 0-26,0 0-36,-2 2-51,2-2-53,-1 2-48,0-3-58,-1 0-149,-3-2-88,-1 1-87,-1 1-43</inkml:trace>
  <inkml:trace contextRef="#ctx0" brushRef="#br0" timeOffset="204048.62">21224 9213 1568,'-1'-7'76,"-1"0"33,-1 1 21,3-1 11,0 1 14,0 6 2,-2-8-6,2 8 4,-3-7-22,3 7-17,0-5-11,0 5-18,0 0-13,0 0-1,0 0-12,0 0-2,10 24-3,-6-9 0,2 4-9,0 4 3,0 4-3,2-1-6,-4 4-1,4-3-2,-4 0 5,0 2-7,0-3-6,1 3-4,-3-5 7,0 1-23,0-4-19,0-2-22,0-2-28,1-1-33,-3-3-39,0-2-39,2 0-43,-2-1-51,-2-3-118,2 0-111,0-1 31,0-6-81,2 5-47</inkml:trace>
  <inkml:trace contextRef="#ctx0" brushRef="#br0" timeOffset="204267.92">21441 9485 1613,'-2'-4'92,"2"4"18,-2-6 6,2 6 8,0-6-1,0 6-13,4-5-9,2 1-12,0 1-8,2 1-12,4-1-4,-1 1-6,5 2-18,-2-2-38,2 2-44,-2-1-55,6 2-51,-4-2-63,-1-3-143,0 1-310,-2-2-159</inkml:trace>
  <inkml:trace contextRef="#ctx0" brushRef="#br0" timeOffset="205028.55">21785 9271 1695,'-1'-3'3,"-3"-1"37,4 4 20,-3-6 8,3 6-2,0 0 0,-4-4-9,4 4-3,0 0 12,0 0 11,0 17 6,0-5 0,2 1 0,3 2-3,-3 5 0,1-3-2,2 3-11,-3 1-1,1-1-5,1 0-4,-2-1-9,0 1-2,0-3-4,-1-2-9,2 0 9,-3-3-10,2-1 3,-2-2-2,2 1 10,-2-3 3,2 0-2,-2-2-2,0-5 6,0 0-13,0 0-5,0 0-8,0 0-2,2-17-3,0 5-1,0 1 3,1-7-8,2 3 5,1-5-5,0-1 3,-2 3-8,4 0 5,-1 1-4,-1 2-3,1 1 4,-4 1-1,4 2-3,0-1 0,-3 4-6,2 0 1,0 4-2,3 4 3,0 0-5,-9 0 1,16 4 0,-7 2 1,2 1 3,-1 5-5,-2 0 0,0 3 3,1-1-1,-2 1 5,2 2-1,-3-3 2,0 3-2,-3-5 5,2 4-1,-1-5 2,1 1 5,-3-2 1,1-1 4,-1 0-1,0-1 2,0-3 8,0 3 4,-2-4-1,2-1-3,-2-3-10,0 0 5,0 0-7,0 0 7,0 0-2,-8-18-2,6 7-9,-1-1 3,3-5 3,0 0-7,3-3-5,-1 1 3,0 0-10,2 2-7,-1 0 10,2 0 2,0 2-10,3 0 5,-5 1 2,6 2 1,-2-1-7,4 4 7,-3 1-8,2-1 5,2 5 4,-2 1-10,0-2 7,1 5-2,-1 3 0,2-1 3,2 3-1,-2 1 3,0 3 0,0 0-1,-2 3 3,-1 0-6,2 1 3,-5 0 7,0 0-4,1 2-2,-1-1-4,-2 0 5,2-1 3,-4-2-2,0 0-2,-1 1-4,6 0-29,-7-3-31,2-1-39,-2-1-41,2 0-39,-2 0-51,0-4-77,-2 2-148,2-5-46,0 0-161,0 0-161</inkml:trace>
  <inkml:trace contextRef="#ctx0" brushRef="#br0" timeOffset="205491.76">22294 8855 1838,'-2'-11'42,"-2"4"30,2 3 23,0-1 16,2 5 13,-5-6 6,5 6-2,0 0-8,0-6-3,0 6-17,0 0-10,0 0-2,0 0 0,11 12 14,-1 0 7,4 5 1,2 9 9,5 2 6,3 8 1,-1 3 5,2 1 0,7 16-5,-9-10-4,-1-2 2,-2-1-4,-2 3-1,-2-5-6,-3 1-4,-2-6-5,-5 0-8,-1-2-1,-3-3-10,-4-2-7,-3-1-7,-1-2-8,-3 0-11,1-2-6,-5-2-8,-1 0-11,0-5-10,2 2-6,0-3-10,0-3-7,4-2-4,2 0-4,-3 1 1,1-6 0,2 3 1,2-3-18,-3 0-11,2-3-5,1 1-5,0-2-4,4-2-2,0 0-8,-8 2 1,8-2-3,0 0-3,0 0-11,0 0-9,0 0-9,0 0-23,0 0-14,-7-8-24,7 8-27,-3-3-37,3 3-43,-3-6-43,1 4-79,0-3-123,-3 1 5,5 4-179,-6-7-179</inkml:trace>
  <inkml:trace contextRef="#ctx0" brushRef="#br0" timeOffset="209286.32">22764 8843 997,'0'0'327,"0"0"-82,-6 1-67,6-1-33,0 0-8,0 0-8,0 0-6,0 0-12,0 0-2,0 0-10,0 0-5,0 0-9,0 0-4,0 0 0,0 0-6,0 0-1,0 0 2,0 0-3,0 0-2,0 0 0,0 0 0,0 0 4,0 0-7,23 4-1,-11-4-5,2 2-9,4-4-1,2 2-3,1 0-7,0 2-8,2-2 2,-1 0-7,-3 0-7,-1 2 3,0-4-5,-6 2 3,3 0-7,-4 0 3,1 0 0,-3 2 3,1-2-7,-1 0 2,-9 0 5,13 3 0,-11-1 0,-1 3-3,-1-5 3,-3 12 1,-5-5-3,3 2 1,-4 4-2,-3 2 0,-3 2 0,0 1-3,-4 5-2,2 0-2,-2 2 2,0 0-2,-2 1 1,4-2-3,-3 2 3,4-2-5,1 1 1,0-4-1,2-1-2,1-2 0,1-1 1,2-2-3,1-2 0,0-2 2,2 0 3,1-4-4,-1 3 5,2-3 1,-1 0 5,5-4 0,-2 2 2,2-5 0,5 5 3,-5-5-1,7 6-4,0-6 2,0 1-3,3 1-1,0-2 1,4 3-2,2-2-2,4-1 1,1 2-2,2-2-4,2 2 1,3-2-2,2-2 0,-1 2 4,1 0-2,-1-2-1,-1 1 0,-4-2-2,-4 1 0,1 1-5,-1-3-21,-4-1-30,0 3-44,-4-3-43,-1-1-53,-6 2-57,3-3-75,-6 0-118,0-1-130,-2-1 44,-2 1-260,0-4-277</inkml:trace>
  <inkml:trace contextRef="#ctx0" brushRef="#br0" timeOffset="209791.93">22712 8189 2078,'0'6'-12,"0"-6"34,0 8 16,0-8 21,0 5 18,0-5 18,0 6 10,0-6 4,0 5 2,0-5 0,0 0-2,0 7 1,0-7-7,0 0 1,4 3-9,-4-3-4,6 4 8,0-2-1,2-2-4,5 0-8,0 2-4,4 0-6,3-1-7,-2-1-1,3 0-9,1 0-5,-2 3-6,2-3-5,-5 0-11,0 0-44,0 0-27,-3 2-45,0-2-61,-5 0-73,1-2-94,-1-1-226,-1 2-1,-2-3 74,-2-2-202,-1 3-163</inkml:trace>
  <inkml:trace contextRef="#ctx0" brushRef="#br0" timeOffset="210689.91">23344 7871 1694,'0'0'-35,"0"0"40,0 0 26,0 0 12,0 0 16,0 0 17,0 0 7,0 0 5,0-7 3,0 7-3,0 0 0,0 0-4,0 0-7,0 0-6,0 0-10,0 0-6,0 0 3,0 0 12,-16 17 7,9-10-10,-3 7 7,3-1 1,-3 6-2,-4 0-4,2 5-3,2-1 2,-1 5-9,-2 2 0,5-3-7,-1-1-4,3 2 0,0-2-8,4 0 2,0 1-3,4-2-5,2-1-1,2-1-5,5 0-5,1-1-22,5-2-18,0-2-29,3-3-38,-2-5-47,2 4-49,3-6-65,-7-1-104,4-3-162,-4 1 44,0-5-156,-2 0-122</inkml:trace>
  <inkml:trace contextRef="#ctx0" brushRef="#br0" timeOffset="211348.41">23565 8088 1709,'0'-5'35,"-2"0"32,0-2 18,2 7 13,0-10 9,-2 7 2,2 3-8,0-6-9,0 6-12,0 0-11,0 0-3,0 0 2,0 0 4,-5 15-6,3-4 5,0-1-1,2 2 2,0 5-5,-2-2-4,4 2 1,-2 1-4,-2-3-7,2 0-2,0-1-2,2 1-7,-2-4 1,0-2-4,0 2 1,0-1-1,0-3 6,0 2 5,0-2 11,0-1 12,0-2-5,0-4-6,0 0-8,0 0-5,0 0-10,0 0 2,9-19-2,-5 10-7,0-6-5,0-2-2,0-1-1,-2-1-3,3-1 0,1 2-10,-1 1 5,-1-1 0,0 1 1,-2 2-9,2 2 0,-2 1 1,1 0-3,0 3-3,-1 2-3,1-1-7,-1 0 4,-1 2-9,2 3-1,-3 3 7,0 0-8,0 0 9,15 8 3,-9 1-2,0 1 4,1 3-4,1 2 4,4 3 1,-2-1 2,0 1 2,3 2-1,0-3-4,2 0 6,-3-2-2,-4-1-6,4-1 7,-4-2 0,0 0 4,0 0-2,-1-4 3,-1 1 0,-1-3 1,3-1 3,-2-2-5,1-2 2,-7 0 1,10-4 2,-4-1-4,1-4 0,0 1-2,-3-4 0,-2-2-3,0-1 2,2-2-2,-4 0-1,2 2-3,0-3 0,-2 5 1,1-1-2,-1 2 2,3 0-2,-3 2-10,0 0-18,0 3-24,2 0-28,0-1-26,-2 2-31,-2-1-35,2 1-45,0 6-39,-2-8-21,2 7-45,2-4-119,-2 5-53,0 0 44,6-3-81,-6 3-35</inkml:trace>
  <inkml:trace contextRef="#ctx0" brushRef="#br0" timeOffset="211543.46">24068 8061 1460,'0'0'55,"0"0"30,10 3 6,-10-3-5,8 0 8,-8 0 2,12-4-5,-3 2-7,1 0-10,1-2-5,0 4-8,1-2-8,0 1-5,0 1-26,-2-2-36,-1 0-52,2 2-50,3 0-47,-5-2-86,1-1-384,-3 2-131</inkml:trace>
  <inkml:trace contextRef="#ctx0" brushRef="#br0" timeOffset="211839.61">24274 7873 1660,'0'0'-2,"-4"-5"32,-1 2 23,5 3 12,-3-4 16,3 4 5,0 0-2,0 0-6,-10-3-9,10 3-9,0 0-1,0 0 21,-7 13 1,7-5 4,-1 1 1,1 2-3,-2 5-1,2 1 0,-2 2-5,2 0-3,0 4-3,0-1-8,2-2-9,0 3-1,-2-3-8,1 4-1,-1-4-4,3-1-5,-3 1-11,2-3-29,-2 0-32,0-5-49,0 0-51,2 2-62,2-4-54,-4-3-141,0 0-90,0 0-158,0-4-139</inkml:trace>
  <inkml:trace contextRef="#ctx0" brushRef="#br0" timeOffset="212067.72">24375 8107 1689,'0'0'43,"-6"-3"36,6 3 12,-6-4 7,2-1 9,4 5 0,0 0-7,-4-2-10,4 2-10,0 0-9,10-7-5,-10 7-11,19-1-25,-6 1-36,0-2-43,1 2-52,4 0-49,-2 0-61,2-2-124,-2-1-296,-3 0-128</inkml:trace>
  <inkml:trace contextRef="#ctx0" brushRef="#br0" timeOffset="212758.97">24581 7980 1619,'0'0'11,"-5"-3"39,5 3 21,0 0 6,0 0 9,-3-7-1,3 7-4,0 0-9,0 0-2,0 0 10,0 0 13,-2 16 1,4-7-2,0 2 4,-1 1-1,4 2-8,-1-1-7,-3 2-3,5 3-10,-4-6-4,1 4-8,0-3-1,-1 0-5,0-2-3,0-1-8,1 0-1,-1-3 0,0-1-4,-2 1 0,2-3 1,-2-4-4,1 7-8,-1-7 1,0 0 0,0 0-6,0 0-5,6-20 5,-6 13-2,2-4-2,1 1-3,2-4-5,-1 3 0,-2 0 3,2 1-3,-2 0 1,2 3-4,0-1-1,1 0-2,2 2-3,-1 5-2,0-3-1,5 4 1,-11 0 5,19 4-1,-8 1 1,-1 1-3,3 1 3,-2 3-1,-3 0-3,2-1 0,1 3 2,-2-1 5,-3-1 0,0-2 0,1 0-2,-1-3-3,-3 2 6,2-1 5,2-2 4,-5 1 3,3-1 4,-5-4-2,0 0-7,0 0 3,0 0 0,0 0-1,0 0-6,-7-15 1,2 6-1,1-1-3,1 0-6,2-1-1,1-2-7,0 1 1,0 0 1,1 2-6,2-4-1,-1 4 1,5-1 1,-2 4 1,3-4 0,0 4-1,-1 0-1,3 4 5,1-4-1,-2 5 3,5-1-6,-2 3 5,0 0 0,0 1-1,0 1 4,2 2-2,-2 1 1,3 2 3,-5 3 4,3-3 5,-2 3-6,-1 1 1,-2-2 3,2 3-2,-2 2 5,-2-5 3,0 2-1,-1 0-6,-1 2 2,0-4-21,-2 0-39,-2 1-40,1-1-49,-1-2-57,0 1-55,0-2-119,-1-2-119,1-4 50,-6 3-91,6-3-39</inkml:trace>
  <inkml:trace contextRef="#ctx0" brushRef="#br0" timeOffset="213057.45">24945 7720 1550,'-4'-7'63,"0"3"20,2 1 6,2 3 5,-4-4 1,4 4-3,0 0-11,0 0-5,0 0 8,0 0 17,0 0 14,16 18 4,-5-6 7,2 5-5,4 2 3,3 6 4,4 2-8,0 6-4,1 0-9,-2 4-7,0 0-8,-1-2-6,-8-2-7,1-3-4,-5 2-6,-3-3-15,-3 0-24,-4-3-42,-6 1-47,-2-2-71,-8-1-95,-4 0-138,-4-4-214,-3 1 74,-3-4 63,2-2-159,1 1-98</inkml:trace>
  <inkml:trace contextRef="#ctx0" brushRef="#br0" timeOffset="-192148">16223 1734 504,'-2'5'100,"-2"-1"-26,1 1-9,3-5-5,-2 6 6,-1-2 16,3-4 10,-2 5-4,2-5 8,-4 4 3,4-4 2,0 6 0,0-6-4,0 0-8,0 0-1,0 0-7,0 7-6,0-7-7,0 0-5,0 0-9,0 0-1,0 0-7,0 5-3,0-5-7,0 0-2,0 0-7,0 0 0,14 2-1,-7-2-5,2 2 2,2-2-7,1 0 1,1 0-5,6 0 1,1 0 1,5 0-3,9 0 0,2 0-1,10 0 2,7 0-4,4 0 0,9 0 0,1-2 2,36 2 0,4 0 2,14-2 0,2-1-2,7 1 1,2 2-3,6-5 2,4 2-1,8 1-1,11-1 1,15 1-2,36-1-2,0 3 2,-37-2-2,-1 2 1,1 2-1,37-1-1,-34 1-3,-2 0 2,-7 1 0,-7 0-3,-10 1 0,-12-1 0,-12-1 1,-7 3-2,-15-3 3,-12 0-4,-18-1 2,-16-1 1,-15 0 2,-6 0 1,-5 0 2,-2 0 7,-7-1 5,-5 1-4,5 0-3,-9-2-4,1 0-21,-4 0-32,-6-3-30,-4 2-13,-3 3-28,-1-5-18,1 5-36,-19-7-50,4 4-453,-10-5-170</inkml:trace>
  <inkml:trace contextRef="#ctx0" brushRef="#br0" timeOffset="-191626.71">16690 1933 1850,'-10'0'0,"10"0"1,0 0-4,-8-2 2,8 2 6,0 0 0,0 0 12,0 0 9,-9-1 3,9 1-3,0 0-3,0 0-5,0 0 1,0 0-5,0 0-2,0 0-2,0 0 0,25-6-3,-5 6 0,1-2 0,9 2 1,4 0-2,14 0 1,19-2-3,40 4 1,17 0-2,9 0 2,13-1 3,11 5 4,13 0 4,50 1 3,11 6-4,3-2 1,-2-2 0,-3 4 1,3 0 0,8-1-4,-1 2 2,-8-3-6,-13 2 0,-12 2 0,-43-5-3,-5-1-2,-7 3 4,-9-3-5,-11-1-1,-16 0-1,-14-3 0,-14 2 20,-24-7 21,-14 3 15,-9-3 4,-8 0-5,-7-3-8,-3 3-5,-3-3-7,-4-1-8,-3 3-6,1-1-19,-4-3-13,-1 5-19,-8 0-20,9-3-18,-9 3-20,0 0-35,0 0-40,0 0-59,-45 0-164,21-2-167,-4 0-53</inkml:trace>
  <inkml:trace contextRef="#ctx0" brushRef="#br0" timeOffset="-191089.03">16779 1962 1447,'0'0'-48,"-10"0"10,10 0 4,0 0 2,0 0 13,0 0 19,0 0 11,0 0 7,0 0 7,0 0 2,0 0-7,26-6 6,-8 4-3,5 0 2,3 1-6,6-1-6,2-1 4,11 1 5,3-1 2,13-1-3,32-2 4,4 1 6,8-1 5,2 0-4,8 1-3,8-1 2,9 1 2,11-2-1,13 0-1,16 1-1,38-2-7,-36 2-2,40 3 1,-4 1-2,5 0-5,-3 4 0,-34 0-1,-8 1 1,-5 3-3,-11-2-6,-9 3 4,-12-3-1,-13 2-2,-7-1-1,-16-3-4,-23 1 1,-17-1 6,-12-2 19,-9 0 22,-2 2 12,-5-4 4,-3 2-3,-4-2-6,0 2-5,-3-3-7,-2 3-10,-2 0 2,-3-2-14,2 2-18,-4 0-18,-2-2-17,3 2-12,-11 0-12,15 2-9,-15-2-4,6 0-13,-6 0-12,0 0-16,0 0-21,0 0-17,-17 7-30,17-7-93,-21 0-187,5-2 36</inkml:trace>
  <inkml:trace contextRef="#ctx0" brushRef="#br0" timeOffset="-190537.55">16092 1941 1253,'-14'1'-5,"6"-1"1,8 0-4,-10 0 14,10 0-1,0 0 8,-9-1-6,9 1-2,0 0 3,0 0 0,0 0 2,0 0-2,36-2 2,-21 2-4,1 0 4,8 2-1,4-1 7,1 1 1,14-2-5,5 2 5,16-2-8,6 3 5,30-3 6,11-3-2,19 3 9,13-2 5,13 0 0,11-1 2,9 1-3,41 2 6,21-2 2,11 0-6,5 4-3,-1 0-2,1 2 1,5 1-6,0 3-5,-9 0 0,-15 1-2,-17 1 1,-48-3 0,-9 1-5,-13-2-3,-10-1-5,-16 0 7,-9 0-1,-15-3 2,-24 0 12,-18-2 15,-8 1 18,-10-1 13,-5-1 1,-1 1-1,-6 0-3,-3-2-8,-2 2-7,-2-2-6,-2 2-5,-3-3-6,1 3-3,-1 0-9,-4 0-18,1 0-12,-1 0-14,-10 0-17,17 0-14,-10 0-13,-7 0-10,12 0-13,-12 0-23,8 0-15,-8 0-42,0 0-75,0 0-329,0 0-72</inkml:trace>
  <inkml:trace contextRef="#ctx0" brushRef="#br0" timeOffset="-182189.93">6954 13926 1249,'-20'-10'329,"3"3"-80,-1-2-63,0 4-41,0-1-17,-2-1-1,3 1-6,-2 1 1,-1-2 13,7 4 18,-4-4-3,6 2-13,0 2-16,1 0-11,2-1-15,-3 2-6,4-1-10,1 1-20,6 2-3,0 0-11,0 0 3,0 0-10,26-4-30,-6 4-21,4-2-25,7 4-43,3-2-53,3 2-55,5 2-62,-8-2-100,6 1-169,-9 1 37,-3 4-170,-3-1-149</inkml:trace>
  <inkml:trace contextRef="#ctx0" brushRef="#br0" timeOffset="-182025.12">7051 14116 1834,'-19'13'53,"2"-3"17,0 0-9,3-3 5,2-2 12,2 0 14,2 0 9,1-1-2,1 0-5,-1-3-10,7-1-11,0 0-4,0 0-5,15 8-15,0-8-24,7-4-37,4 0-49,15-1-65,12-4-58,2 1-115,23-6-162,5-1-141,-1 0-101</inkml:trace>
  <inkml:trace contextRef="#ctx0" brushRef="#br0" timeOffset="-181196.93">9389 13655 1696,'-13'-9'18,"0"1"9,3-1 6,-1 4 15,3 0 22,1 0 25,1 0 8,-1 1 12,0 0 5,4 0 0,-1 1-9,0-1-10,4 4-5,-7-6-4,3 2 2,4 4-6,-4-3-1,4 3-2,-7-4-12,7 4-2,-4-5-8,4 5-7,-8-2-2,8 2-9,-30 7 0,5 0-9,-13 1-3,-11 5-2,-23 7-6,-6-1 8,-3-1-9,3 3-1,1 1-4,6-4-4,11-2-1,10-4 1,13 0 0,1 0-3,9-4-6,1-1 3,2-2 6,4 2-10,3-4-4,-1 1 3,3-1-2,4 2-4,1-1 2,1 0 0,4 0 5,5-4 4,0 3-5,0-3-1,17 6 6,-4-4-12,5-2-1,6 1 6,8-1-4,4 2 1,9-2 4,8 2-5,8 0 3,6 1-1,24-2-1,-15 3 3,11-1 6,-16-1-7,-15 3 0,0-2-2,-9 1-2,-5-1 6,-9 0-3,-1 1-3,-4 0 1,-5-3 8,-2 1-8,-2 2 1,-2 0 1,-8 1 3,-5 3-2,-4 2 5,-6 0-5,-5 5 1,-8-1 6,-9 6-9,-8 3 0,-21 12 11,-8-2-14,-7 4 7,-5-1-9,6-2 6,-4 0 0,5-1-2,3-1-1,8-3 6,7-5-5,15-4 0,5-6 2,4 2-1,5-5-4,1-1 0,4 2-1,2-5 0,6 0 2,0 3 6,1-3-3,6 0 0,3 1 5,3-3-3,6 0 3,3 1 4,5-4-4,4 2-2,11-4 2,5 0 0,9-2 1,15 0 4,30-6-4,0 1-2,4-4 3,1 1 1,-3-1 1,-6-1 0,-2 0-4,-20 2 0,-6 3 2,-3-1-6,-3 3 2,-11 1-2,-4-1 7,-9 1-3,-2 0-6,-3 0-15,-2 2-7,-4-1-21,0 3-14,-6-2-22,-5 2-31,-1 2-29,-6-2-30,6 0-32,-3 5-36,-3-5-40,-3 4-126,3-4-77,-12 8-134,3-3-115</inkml:trace>
  <inkml:trace contextRef="#ctx0" brushRef="#br0" timeOffset="-180596.57">8312 15086 1712,'-3'-6'89,"-3"2"27,6 4 1,-5-7 3,0 7 4,2-7 7,3 7 1,-8-5-8,8 5-12,-5-3-12,5 3-10,0 0-4,-8 15-5,6-6-10,2 2-5,-2 7-4,2-1-1,0 0-11,0 1-1,2 2-5,-2 1-5,2-1-3,-2-2-6,2-1-3,0-2 3,-2-2-2,2 0-8,-2-1-1,0 0-1,2-3 5,-2-1 1,0-1 15,2-1 5,-4 2-4,2-8-7,0 0 3,0 0-11,0 0-2,0-21 3,2 7-9,0 2-1,-1-8-6,2 1-7,4-2-4,-3-2 4,2 2 0,1-2-6,-1 4 4,2-2-8,1 4 8,-3-1 6,8 4-12,-3-3 7,-1 8 1,2-6-6,3 7 3,-2-1 4,-1 6-3,1-1-2,2 4 3,-3 4 1,3 3 3,-2-1 1,-2 4-3,1 3 2,-1 0 2,-2 4-6,1 0 6,-4 1-5,0-1 3,-1 1-2,-1-1-11,1 0-34,-3-1-34,0 0-47,-2-2-54,0-2-60,2 2-39,-4-7-87,2 4-117,2-9-9,0 5-174,4-7-158</inkml:trace>
  <inkml:trace contextRef="#ctx0" brushRef="#br0" timeOffset="-180425.88">8785 15179 1776,'4'-7'57,"-4"3"45,3 1 15,-1-3 13,-2 6 5,2-7 1,0 3-4,-2 4-14,4-4-14,1-2-9,3 3-9,2 1-9,2 1-31,2-6-36,-1 6-42,1-3-42,1 1-41,0 3-31,5 3-26,-6 1-26,-1-1-50,-1 3-90,-4-1-274,1 7-110</inkml:trace>
  <inkml:trace contextRef="#ctx0" brushRef="#br0" timeOffset="-180276.48">8984 15247 1679,'-6'12'20,"-2"-1"36,1 1 13,3-3 24,-5-1 13,4 0 14,0 1 6,0-2-3,2-3-7,1 0-14,0 2-5,2-6-10,4 7-7,2-7-8,-6 0-17,21 0-36,-5 0-38,5-6-34,4 5-46,4-7-49,1 2-54,0-1-101,6-1-130,-1 3-167,5-3-99</inkml:trace>
  <inkml:trace contextRef="#ctx0" brushRef="#br0" timeOffset="-179886.24">9781 15187 1582,'-2'-6'55,"0"0"43,-1 1 14,-3 0 10,-3-2 11,1-1 11,1 2 5,-3-1 7,2 2 6,-1-2-9,2 6-5,-1-7-5,0 1-13,0 5-16,-1-3-10,0 3-13,-1 2-13,-1 2-3,2 3 0,-3 0-5,1 7-8,1-3-6,2 6-1,-2 2 3,1 5-6,4 0-6,-1 2-1,4-2-3,-1 5-3,6-4-1,0 1-2,2 1-5,3 0 0,1-4-3,4-2-2,-3-4-1,5-2-4,0-5 1,2-2 1,0-6-3,2 0 3,4-10-1,2-1-3,1-9 12,-3-2 3,1-3 3,-2-10 1,-4 4-3,-3-2-7,-5-1-1,-3-2 0,-4 4 1,-3 4-3,-4-4-4,-5 2 0,-2 2-5,-4 0-3,-5 10-4,-4-4-26,-2 3-50,-4 6-53,-4 4-65,-2 0-76,4 3-74,-8 1-133,0 0-149,1 3 84,1-6-318,1 5-335</inkml:trace>
  <inkml:trace contextRef="#ctx0" brushRef="#br0" timeOffset="-178755.78">8091 12984 2147,'-4'-5'-82,"4"5"42,-5-4 19,5 4 24,-4-4 26,4 4 24,-5-5 21,5 5 8,0 0 4,0-7 3,0 7-7,0 0-3,0 0-6,0 0 1,0-5-8,0 5-7,0 0-3,0 0-10,0 0-7,0 0-6,0 0-5,0 0-1,0 0-2,9 14-6,-4-6-2,-1 6 1,0-1-6,2 2 2,1 3-1,1 1 0,-2 1 4,4 0-9,-4-3 0,0 1 1,-2-1-2,2-2 1,-2-4-2,0 0 3,3 1-1,-5-3 0,3-1 1,-3 0 9,0-3 25,0 1 18,0-1 15,-2-5-6,0 0-15,0 0 5,0 0-11,2-15-4,-2 6-6,0-3-4,-2 1-4,2-6 1,-2-1-6,0 3 1,2 0-6,-2 2 0,0 0 6,2 1-4,-2 2-4,2-1 1,0 3-4,-3 1-8,3-1-2,0 3 0,0-2-4,0 7-12,0 0 9,7-2-7,-7 2 7,12 7-5,-3-2 9,3 3-7,1 1 5,2 1-2,-2-1 3,4-2-6,-1 4 4,-3-3 2,0-1-2,-1 1 4,-2-5 4,-1 3 5,1-3 14,-2 1 24,0-4 7,0-4-9,1-1-1,-3-2-4,-1-1-9,1-3 3,-2-4-1,3 3-3,-5-5-4,0 0-5,-2 0 0,0-3-2,0-1 0,0 2-4,-2 0-6,2 4-6,-2 0-12,2 1-14,-2 1-29,2 4-32,0-1-35,0 1-47,0 2-45,0 2-20,0 5-32,0 0-35,0 0-69,0 0-154,10 10 12,-2-6-151,6-2-153</inkml:trace>
  <inkml:trace contextRef="#ctx0" brushRef="#br0" timeOffset="-178515.69">8920 12834 1822,'2'-4'9,"1"-2"31,-3 6 27,-3-11 24,1 5 31,0 3 11,2 3 3,0-10-5,0 10-13,-3-5-15,3 5-12,0 0-8,0 0-8,0 0-12,-17 15-7,8-3-5,-2 6-5,-3 0-3,3 6-7,-5 0-2,0 7-2,0-1-2,0 3-2,-3 4-4,3 2-2,-2 1-26,4-8-44,-1 1-54,2-3-52,3 1-48,-1-4-46,1-5-100,3 2-129,2-7-171,5-4-143</inkml:trace>
  <inkml:trace contextRef="#ctx0" brushRef="#br0" timeOffset="-178092.2">8868 13331 1752,'4'-7'18,"-2"0"34,-1 2 15,2-1 26,-3 0 14,3 1-3,1-1-7,-2 0-5,2 1-9,1-2-9,-1 2-7,1 2-8,2-2-8,1 1-6,2 4-6,0-3-2,-2 3-8,3 0-2,-11 0-3,19 3-3,-8 1 1,-4 2 0,0 1-1,-1 2 1,0-2-1,-2 4 0,-2 0 3,-2-1 2,-2 2 0,-6 1-3,2-2 0,-3 1 1,-3 0-8,2-2 4,-3-1-1,2-2 0,1 1-2,0-3 0,-2 1 0,4-2-3,0-2-1,-1 1 1,1-3-4,8 0 1,-11-7-2,11 7-3,-4-8-3,4 5 7,0 3-7,5-11 0,3 5-1,-2 0 1,5 1 0,1-2-3,6 2 4,-3-1-2,5 2 0,-1 0-3,2 2 5,3-2 0,-1 3-4,0 1 1,0-2 0,1 2-26,0 0-30,-4 0-43,-1 0-47,3 0-48,-4 0-43,0-2-66,1 0-159,-2 0-200,0-1-158</inkml:trace>
  <inkml:trace contextRef="#ctx0" brushRef="#br0" timeOffset="-177874.01">9499 13097 1767,'-5'-10'53,"1"5"35,0-4 17,0 2 21,0 1 10,0-1 7,1 3-2,1-2-12,0 1-12,2 5-16,0-9-12,4 2-8,3 3-7,1 0-10,5-1-32,0-1-29,1 3-38,1-1-43,0 0-50,4 0-54,-4 2-55,-2 0-98,1-2-138,2 0-133,-4 3-105</inkml:trace>
  <inkml:trace contextRef="#ctx0" brushRef="#br0" timeOffset="-177640.47">9772 12741 1737,'-4'-20'67,"2"3"25,-3 4 35,1 2 18,0 2 25,4 1 10,-2 1 3,0 0-5,0 1-18,-1 2-19,3 4-17,-2-7-17,2 7-9,0 0-22,0 0-10,0 0-5,9 15 1,-5-2-4,2 5-8,5 2 0,-2 6-5,-1 0-23,1 4-43,2 5-55,-3 0-69,0 2-82,-2-1-82,-2 2-178,0 1-42,1-3 75,-3 0-142,1-5-95</inkml:trace>
  <inkml:trace contextRef="#ctx0" brushRef="#br0" timeOffset="-176773.96">10682 13935 1565,'-8'-9'-32,"2"5"38,0-2 23,2 2 26,1 1 20,-1-2 18,0 1 16,4 4 7,-3-5 8,3 5 3,-4-6-2,4 6-8,0 0-2,-4-4-12,4 4-5,0 0-15,0 0-12,0 0-5,-4-3-12,4 3-6,0 0 0,2 18-6,-2-6-5,2 5-3,0 2 0,2 5-4,-2 4-4,3-2 1,-3 3-3,2-1-2,-1 1-2,1-2-4,-2 0 2,0-1-5,0-6-1,0 0 0,0-1 2,0-3-1,0-3 1,-2 0 0,2-4-1,-2 3 2,2-7-5,-2-1-1,0-4 0,0 0-1,0 0-2,0 0-1,9-19 2,-4 4-8,-1-2-1,4-2-3,0-2 1,1 1-2,-1 0 0,3-1 1,-2 4 3,1-3-4,0 4 0,0 3 0,0-1-3,0 2 4,1 5-3,2-1-2,-3 5 8,3 1-2,-3 2 0,2 5 0,-2-3 0,2 8 2,1-1 2,-2 2 1,-1 1-2,1 3-1,-3-1 3,0 3 3,2-5-4,-4 6-23,0-2-29,0-4-40,-2 2-54,3 0-62,-3-5-60,1 0-124,-1 0-92,-2-1-175,4-3-154</inkml:trace>
  <inkml:trace contextRef="#ctx0" brushRef="#br0" timeOffset="-176510.42">11278 13917 2008,'-8'-8'93,"-2"-1"6,4 2 10,0 3 11,-2-2-3,2 5-5,-4-1-4,2 0-11,8 2-7,-19 7-3,11 1-12,-2 3-3,-2 2-8,4 1-1,2 3-3,0 0-12,2 2 4,1 2-9,1 4-1,4-5-6,2 4-1,3 0-2,-1-2-7,6-2 5,2 1-7,2 1-28,-1-5-23,6-3-32,-4 1-55,5-4-49,-1-2-57,2-1-44,-6-5-75,5-1-123,-6-2 15,3-4-113,-2 1-61</inkml:trace>
  <inkml:trace contextRef="#ctx0" brushRef="#br0" timeOffset="-176075.78">11525 14077 1565,'-2'-7'32,"0"1"27,-2-3 18,2 4 10,0-2 3,2 2-4,-2 0-12,2 5-9,0 0-3,0 0 1,0 0-1,0 0-4,0 17-4,2-8-5,0 0-5,0 4-1,2 2-1,0-1-6,-2 3-2,3-2-1,2 1-6,-3-1 0,-2 0-3,2-6-3,-2 3-2,0-2 1,0-3 2,0 1 6,0-2 12,0-1 7,0-1-10,-2-4-1,0 0-6,0 0-3,0 0-2,2-23-3,-2 11-1,3-2-6,-1-3 0,0-5-1,2-2-5,1 1-3,-1 0 1,0 4 0,-2 0-1,5-1-1,-3 3-3,0 2 5,4 1-4,-1-2 0,2 3 2,-1 1 9,2 1 7,1 2-2,2 2 4,-3 4 2,3 1-1,0 4 5,0-1-2,1 4-2,-3 2-2,4 5-4,-3-5 2,1 6-2,-3 1-3,4-2 1,-4 5-1,-2-3-2,0 1-2,2-1-2,-2 0-10,-2-3-34,-2 0-36,3-1-50,-3-2-49,2 1-51,-1-3-46,-4-2-135,2-2-77,-3-2-171,0 0-146</inkml:trace>
  <inkml:trace contextRef="#ctx0" brushRef="#br0" timeOffset="-175811.77">12004 13822 1831,'-2'-5'56,"0"-4"31,2 4 5,-2 0-9,2-2 2,0 7-4,0-5-4,0 5 16,6-6 12,2 6 5,-8 0-2,22 4-7,-9 3-10,4 0 4,-1 0 3,5 7-11,-1 1 0,-2 0-11,6 7-11,-3 2-5,1 0 1,-6 1-3,0 3-7,-2 1-1,-2 0-10,-5-4 3,-1-1-2,-1 2-12,-3-4-21,-2-3-22,0 1-28,-2-3-46,-3-3-50,3 1-57,-2-5-61,2-3-104,2-2-145,0-1 34,0-4-169,0 0-136</inkml:trace>
  <inkml:trace contextRef="#ctx0" brushRef="#br0" timeOffset="-175342.93">12707 13871 1726,'0'-7'65,"0"4"40,0 3 15,-2-7 4,2 7 5,-2-5 0,2 5-3,0 0-11,0 0-9,4-6-7,-4 6-11,18-2-8,-6 0-4,7-1-10,4 1-6,4-2-3,3 0-3,2 0-8,3 1-2,2 1-3,-6-4-12,4 3 2,-7 0-2,-5-1 1,-2 3-3,-2-1-4,-3 0-3,0 2-4,-6 0-2,-3 2 4,-7-2-10,2 5 2,-4 3 2,-3 0-6,-3 5 0,-3 1 2,-2 4-2,1 3 4,-5 6-2,2 2 0,-2-5 1,0 5-1,2-1-4,3 0 2,-3-1 0,4-3-3,3-3-3,-1-3 3,3 0 1,0-3-3,-2 0 6,3-6 0,-2 1 11,3 2-3,0-5 9,2 1 5,-2 1 7,2-5-2,0 2-1,2-6-3,4 7-9,2-5 3,-6-2-2,9 2-7,2 1 3,1-3-3,1 0 0,1 0-2,2-3 0,2 3-1,2-4-2,-3 2 1,5 1-12,0-3-22,1 0-26,0 0-38,0-3-57,-3 3-73,3-5-80,-2-2-187,-2 1-60,1-2 80,-5 0-193,4-2-153</inkml:trace>
  <inkml:trace contextRef="#ctx0" brushRef="#br0" timeOffset="-175092.87">13546 13697 1900,'-13'-8'64,"5"3"25,-1 0 16,5 1 8,-1 1 8,1-1 2,4 4-6,-4-8-11,6 3-8,2-1-13,3 3-12,4-3-6,3 0-7,1 1-7,5-3-5,-2 3-14,4 1-32,0-3-40,-3 3-53,2-1-62,2 1-61,-6-2-111,3 3-158,0-3-182,-2 2-160</inkml:trace>
  <inkml:trace contextRef="#ctx0" brushRef="#br0" timeOffset="-174582.03">13992 13450 1874,'0'0'54,"0"-7"21,0 7 10,0 0 0,-2-6 6,2 6-4,0 0-8,0 0-8,0 0-10,0 0-4,0 0 8,0 0 4,0 0-5,7 25 2,-5-13-8,0-1-5,2 2-4,1 2-6,-3 1 1,0-1-1,2 0 1,-2 3-1,0-3-2,0 0-5,0-3 3,-2-2-6,0 2 1,3-2-2,-3-3 1,2 2 0,-2-1 3,0-4 7,0-4 1,-2 5-5,2-5-6,0 0 0,0 0-13,0 0 6,-15-12-3,13 4-12,0-3-4,2-1-6,2-5 0,0 2-7,-1-2 3,4 0-6,-1 0 2,1-1 0,1 3-2,0-2 5,3 5-1,0-5-4,1 6 4,0-2 5,3 3 2,0 0 0,0 3 9,1 1 2,2 2 2,0 2 1,-1 2 5,2 2 1,0 2-2,0 0-3,-2 3-1,-1 3 7,2 2 7,-5 1 1,3 0 9,-4 2-5,-1-1-1,-2-1 2,1 3-5,-2-4-1,0 3-2,0-2 0,-2-2-3,2-1-13,-4-1-31,1 1-31,2-3-44,-3 1-50,0-2-54,2 0-69,-2-5-144,0 1-157,-2-2 74,7 4-216,-7-4-203</inkml:trace>
  <inkml:trace contextRef="#ctx0" brushRef="#br0" timeOffset="-173647.9">15060 13858 1930,'-2'-7'12,"2"-3"32,-3 3 23,1-1 17,2 1 22,-2-1 18,0 2 13,2 1 1,-2-2-2,2 7-10,-2-9-9,2 5-21,0 4-5,-2-5-9,2 5-18,0-6-9,0 6-5,0 0 0,0 0-8,0 22-4,0-5-3,2 3-5,-2 3 1,2 6-8,-2 0 3,2 8 1,0 1-2,0 0-1,3 4-12,-3-5-30,0 1-36,-2-6-54,2 1-56,1-3-63,-3-4-64,0-2-130,-3-1-74,1-5 45,0-3-92,0 1-46</inkml:trace>
  <inkml:trace contextRef="#ctx0" brushRef="#br0" timeOffset="-173435.91">14795 14201 1592,'-15'-9'73,"3"5"22,2-5 16,0 1 14,2 3 7,4 0-1,0 0-15,6-2-15,2-2-10,6 2-11,6-3-5,5-1-7,11 0-7,4-2-8,9-5-7,6 5-2,3-1-9,1 4-38,0-5-42,4 6-47,19-4-33,-6 4-50,-12 1-78,1 1-189,3 2-202,0-1-142</inkml:trace>
  <inkml:trace contextRef="#ctx0" brushRef="#br0" timeOffset="-172483.48">16858 13702 1764,'0'-7'8,"0"-1"20,2 0 16,-2-1 30,0 1 11,2-1 7,-2 2 17,0-1 8,2-1 5,-2 4-6,0 0-6,2-2-11,-2 7-7,0-7-5,0 2-9,0 5-6,0-6-5,0 6-13,0 0-10,-10-4 2,-1 6-5,-6 2-7,-8 1 0,-3 3-2,-6 4-4,-1-1-5,-1 3-4,-9-2 2,7 2-5,-2 3 1,3-2-1,3 0 5,2-4-12,7 2 1,5-4 0,-2-2-8,5 1 7,3-2-3,-2 0-2,6-1 2,2-1-1,4 1 3,4 0 0,0-5 1,10 7-4,2-4 1,4 0 1,7-1 1,7 2-3,6-4 6,8 0-9,5 0 2,2 0 5,-1-4-1,3 4 1,-4-2-4,-1-1 2,-3 3-1,-9 0 2,-2 0-6,-2 0 0,-9 0 3,1 0-6,-4 0 4,0 0 3,-7 0-7,1 3-1,-7 3 2,-4-1-3,-3 3 8,-4 3 0,-5 2 0,-3 4 1,-9 3-2,-2-2 2,-9 10-3,-2-6-2,-1 6 3,-2-4-5,-1 0 3,2 0-2,2-2-1,7-2 4,-1-1-3,2-5 0,5 1 2,3-3 0,-2 0-5,6-2-3,1-1 11,2-1-5,1-1-3,-2-2 3,7 2 2,-1-1-1,-1-2 3,7 1 6,0 1 4,4-3-5,3-1 1,3 0 0,5 0-4,4 0 5,2-2-9,9-2 4,-1 2-2,7-2 4,7 0 1,2 0 0,5-1 3,8-1-6,-1 0 2,1 1-3,2 0 1,-3 2-4,-8-2 3,-5 0-1,-3 1-5,-7-1 7,-5 1-1,-1 2-3,-5 0 5,-2-3 4,-2 3-2,-2-2 9,-2 2 6,-3 0-9,2 0-1,-2-2 13,-2 2-10,-1 0 0,2 0 0,-11 0-6,15-1 2,-7 1-2,-8 0-1,13 0-2,-13 0-3,11-3-1,-11 3 6,8 0 1,-8 0-6,0 0-1,10 0-1,-10 0 4,0 0 0,0 0-4,10 0 2,-10 0-4,0 0 2,0 0-1,10-1 3,-10 1 0,0 0-6,0 0 1,0 0 2,0 0 4,8-3-3,-8 3 0,0 0 1,0 0-4,0 0 5,0 0-16,0 0-1,0 0-10,0 0-21,0 0-18,11 0-25,-11 0-30,0 0-38,0 0-50,0 0-53,0 0-122,0 0-175,0 0 75,-17-7-193,17 7-166</inkml:trace>
  <inkml:trace contextRef="#ctx0" brushRef="#br0" timeOffset="-170547.75">15985 15030 1804,'-8'0'4,"8"0"34,0 0 18,0 0 18,-11 0 17,11 0 6,0 0 12,0 0 0,-10-4-2,10 4-4,0 0-5,0 0-8,0 0 1,0 0-12,-6-1-8,6 1-8,0 0-9,0 0-6,0 0-3,-3 9-9,1-2-3,0 1-4,2 4 2,-4 3 1,1 2-7,1 2 0,0 1-3,-2 2 0,2 3-2,2-4-6,-2-1 2,0 1-3,0 0-2,2-1-1,0-6 2,-2 2 1,0-3-3,2-1 3,0 1 3,-3-5 11,3-3-3,0 0 2,0-5 0,0 0-13,0 0 9,0 0-7,0-21-4,3 11 1,-3-4-3,2-4 2,-2-1-6,0-2 3,2 3-2,0-3-5,0 0 0,2 3 1,-2 1-2,2-1 3,1 3-4,-1 2-1,5-2 2,-1 3-4,3 1-2,-1 3-3,5 0 5,-2 7-3,-1-3 2,4 8 4,-2-4 0,3 3 0,-2 5 1,0 1 1,-1 2 2,2-2-4,-4 6-1,1-6 3,-5 6-3,3-1 3,-3-1-1,-1 0 3,-1-1-2,0 1 1,-2-3 2,0 0 2,1-2-3,-3 1 1,3-2 0,-3-2 6,-2 1-3,0-6-5,-2 6 8,2-6-6,0 0 4,0 0-1,-10-13-6,8 3 2,-2-3-2,4-2 0,0-3-2,0-3 0,2 2 4,2-2-6,4 1 1,-2-2 3,0 3-2,4 1 2,-1 2-6,2 1 0,1 1 3,1 3-1,1 2 0,2 0 1,-4 4 4,3 2-7,0 3 2,-2 3 5,1-1-6,0 6 4,-2 4 3,0-5-5,-1 6 2,0 0 2,-3 0 0,-1 2-1,-1-1 1,0 3 0,-2-1-13,1 0-20,-3-2-34,0 2-48,-2-6-63,2 2-61,-2-2-77,3 0-155,-3-1-10,2-6-195,0 1-169</inkml:trace>
  <inkml:trace contextRef="#ctx0" brushRef="#br0" timeOffset="-170371.97">16629 15100 1912,'0'-5'72,"0"5"23,-2-9 5,2 5 12,0 4-4,0-6-3,0 6-11,2-7-11,4 0-8,5 2-13,-3 2-15,8-2-35,-4 2-40,-2 1-49,4-1-55,0 3-40,-3-4-65,4 3-127,-6 2-271,1 3-133</inkml:trace>
  <inkml:trace contextRef="#ctx0" brushRef="#br0" timeOffset="-170198.12">16672 15216 1867,'-7'7'100,"3"-2"23,0 0 10,1-2 7,1 1 13,2-4-9,0 0-5,0 0-11,0 0-17,22-2-7,-11 0-13,8-1-15,-1-2-37,1 3-37,-1-4-59,2 2-31,4 1-40,3-3-65,-5 3-107,2-1-185,0-2 45,2 0-125,1 1-65</inkml:trace>
  <inkml:trace contextRef="#ctx0" brushRef="#br0" timeOffset="-169831.13">17267 15026 1626,'0'-9'68,"0"1"29,-1 1 18,-1-2 17,-2 2 14,2 0 8,-2 1 9,2 0 3,2 1-7,0 5-16,-6-8-7,6 6-21,0 2-10,-2-7-13,2 7-12,0 0-5,-13 9-2,6-4-8,-1 5-3,-1 1-8,3 2-6,-2 3-3,2 1 5,-2 4-9,2 1-9,4 2-3,0-2-5,2-2 13,2 3-14,2 0 8,2 0 1,4-4-13,0-1 8,3-2-2,1-5-6,2 0-5,0-4 6,2-5-4,0-2 5,4 0 14,1-6 6,3-4 11,-5-3 14,6-6 0,-4-1-3,-3 0-6,-4-8-5,-1 0-4,-8 8-8,-5-4-2,-7 0-6,-8 2-19,-5 2-22,-10 1-30,-4 4-32,-3 1-34,-4 3-46,1 1-60,-4 4-70,1-1-83,3 3-215,6 4 35,2 0 62,3-3-248,6 3-222</inkml:trace>
  <inkml:trace contextRef="#ctx0" brushRef="#br0" timeOffset="-168768.54">16051 12931 1927,'-4'-8'-29,"2"5"44,-2-4 24,2 4 16,-4-2 15,6 5 15,-1-7 10,1 7 4,-5-7 2,3 5-8,2 2-10,0 0-11,-2-6-13,2 6-5,0 0-2,0 0 1,-4 15-2,4-5 1,0 2-5,2 1-4,0 2 2,0-2 2,0 2-6,1 1-4,-1-1 2,-1-4-3,3 2-7,-4-3-1,2 0-1,0-1-4,0-1 8,-2-3 9,2 1 17,-2-1 1,0-5-6,0 0-1,0 0-9,0 0-3,0 0-6,6-16-3,-4 5-3,-2 0 1,2-6-13,0 2 7,-2-3-7,3 1 6,-3-3-5,2 3-3,-2 0-5,1 2-1,-1 1 6,3 1-2,-3 4-10,0-1 2,2 3 2,-2-3-10,0 5-4,2 0 7,-2 5-3,8 0 3,-8 0 3,16 6-8,-10 1 6,4 0 2,1-2-3,0 3 4,0 0-2,0-1-4,0-1 5,-3-1-4,2 2 9,-2-5-5,-2 3 7,0-2 15,0 0 13,-6-3 4,14 0-6,-14 0-5,12-8 8,-8 3-9,1-2-3,-1-2-2,0 0-1,-2-3-6,0 1-3,1-5-6,-3-1-10,0-1-9,-3 3-19,1-2-13,2 4-19,-2 0-17,-2 0-48,0 1-54,-1 3-48,-1 3-39,0 0-50,3 1-122,-2 1-60,-2 2 44,7 2-108,0 0-65</inkml:trace>
  <inkml:trace contextRef="#ctx0" brushRef="#br0" timeOffset="-168513.94">16399 12641 1624,'4'-5'57,"2"-1"24,-4 1 12,1 1 13,2 0 9,-3 0 1,2 0-10,-4 4-6,5-4-17,-5 4-8,0 0 0,-6 17 3,1-2 2,-3 4-11,0 3 3,-5 2-7,0 7-3,1 1-1,-5 7-4,2 0-8,-2 1-6,-1 2 0,4 1-4,-3-4-4,2 1-2,0-5-16,5-3-23,0-1-34,-2-7-41,4 0-49,2-2-50,2-3-39,0-4-48,4-3-116,0-2-64,4-1-125,0-4-73</inkml:trace>
  <inkml:trace contextRef="#ctx0" brushRef="#br0" timeOffset="-168115.95">16358 13203 1594,'4'-7'42,"1"4"28,-3-6 15,2 4 6,-3 1 10,4-2 0,-1 1-10,0 0-9,1 0-9,2 1-7,-1 1-6,2 1-6,3-1-4,-3 3 4,3 5-2,-1-2 4,-1 2 1,1 4 2,-1 0-5,0 2-1,-4 2-8,0-2 0,-3 6-4,-2-6-4,-2 2 2,0 1-3,-1-1-4,-2 0-5,-2 0 1,0-1-5,1-2 2,0-3-3,0 1 0,-1-1-4,0-1-5,0-3 0,2 1 4,-2-2-6,7-2-1,0 0-4,-12-6 2,8-1-1,4 2-2,0-5 0,2 1-1,0-1-4,2 0 0,3 1 0,-1-1 8,5-1-7,-1 3 5,3-2-2,2 5 0,0-1 1,1 2-3,2-1 2,1 3 2,-1 0 0,0 0 1,0 2-14,2-2-26,-1 2-36,-2 0-39,2 0-53,0 0-51,0-3-89,0 0-155,-2 0-1,2-3-133,3 1-89</inkml:trace>
  <inkml:trace contextRef="#ctx0" brushRef="#br0" timeOffset="-167908.77">17197 12845 1698,'-4'-13'78,"-1"3"33,1 3 12,1-1 13,1 2-9,2 1-7,0-2-13,2-2-7,5 0-12,0 1-6,3-1-10,3-1-6,0 3-11,4-1-7,-1 0-33,2 1-42,-2 1-50,4 0-55,-3 1-50,-4-1-80,3 2-150,-3 2-246,-2-3-154</inkml:trace>
  <inkml:trace contextRef="#ctx0" brushRef="#br0" timeOffset="-167660.38">17684 12470 1860,'0'-12'44,"-2"5"25,0-1 17,0 1 15,0 1 9,0 0 6,2 6-13,0-10-11,-2 7-16,2 3-8,0 0 0,0 0 3,0 0-2,-3 25 2,3-12 1,0 6-1,3 2 2,-1 6-4,0 2-6,0 1-7,0 0-1,0 2-7,0 4-7,2 0-37,-4-2-38,0-2-57,0 0-76,0-2-71,-2-1-123,0-2-140,0 0 38,0-7-116,2 1-79</inkml:trace>
  <inkml:trace contextRef="#ctx0" brushRef="#br0" timeOffset="-165833.83">18095 13472 1680,'0'0'48,"-5"-6"19,3 2 11,2 4 16,-7-3 19,6-1 7,1 4 1,-4-5-6,4 5-3,0 0-12,-5-3-6,5 3-16,0 0-7,0 0-8,0 0-13,0 0-2,0 0-1,0 19-1,3-8-2,1 3 0,-2 0 3,-1 4-2,4 1 3,-1 0-2,1 6 2,-1-4-8,2 4 2,-2 0 3,3 0-7,-3-3-3,-3-1-9,5 0 7,-4-2-10,2-2 0,-2-1-6,0-1 1,-2-3 2,6-1 4,-4 0-5,-2-2 0,2-2 4,0 1-11,-2-8 0,2 3-1,-2-3-4,0 0 1,0 0-2,2-16-2,1 9 3,2-5-4,-1 1 4,2-4-3,0 2-8,3-3 4,-1 1-2,1 2-1,1 0 1,1 0-3,-1 2 0,2 0 3,0 2-5,0 2 2,0-1-3,2 6 1,1-3 4,-4 5-1,4 0 3,-3 5-1,-2-3-2,3 5 1,-3 1 3,0 1 6,2 1-7,-2-3 4,-2 5 4,2-3-7,-4 1 4,2 1 5,-4-3-8,2 1-12,1 0-18,-5-1-23,3-1-31,-1 2-34,0-7-38,-2 4-36,2-1-44,-2-3-59,-2-2-113,0 0-68,0 0-174,0 0-144</inkml:trace>
  <inkml:trace contextRef="#ctx0" brushRef="#br0" timeOffset="-165575.76">18701 13488 1736,'0'-11'44,"-3"4"34,1-1 14,-1 1 17,2 2 15,1-2 4,-2 1-5,2 6-11,-2-7-16,2 7-8,0 0-5,0 0 1,-15 10-6,8-3-7,3 5 3,-2 3 7,0 0-1,0 6 0,-2 2-3,4-1-10,0 3-2,4-2-10,0 0-6,0 6 0,4-2-7,0 1-1,4-1-10,-2-5-19,2 3-14,0-4-34,3 0-37,0-6-53,-1-2-58,5 1-66,-3-4-85,6-5-121,-2-1-18,2 0-177,-3-4-147</inkml:trace>
  <inkml:trace contextRef="#ctx0" brushRef="#br0" timeOffset="-165009.18">19056 13586 1887,'-4'-9'40,"2"0"17,0 5 4,-2-1 10,4 5 3,-2-8-4,-1 5-6,3 3-6,0 0-3,0 0 17,0 0 1,0 0 1,0 0 3,0 20-1,3-11-2,-3 0-5,0 1 1,2-1 0,-2 2 2,1 2-8,-1-1-5,0 0-4,3-3-3,-3 1-8,0 0-3,0-1-2,0-1-6,0-1 1,0-1 2,-3 0-1,3-6 9,0 5-6,0-5-4,0 0-5,0 0-2,0 0-4,0 0 0,-6-22-2,6 10-6,0 0-3,0-1 1,0-4-5,3-1 2,-3 3 2,2-2-7,-2 4 7,0 2-2,1-1 4,-1 2-8,3 1 3,-3 1-9,0 1-6,2 2 2,-2 5 3,6-2 1,-6 2-4,0 0 3,21 9 6,-13-4-8,4 5 6,-2 0-3,0 0-2,4 1 7,-4 0-2,4 0-6,-1-1 9,-2 2-1,2-2 0,-3-1-4,-2-1-1,2-1 5,-2-2 14,-2 1 10,2-2 15,-1-2 9,0 0-7,-7-2-4,16-2 0,-13-1-2,5-4-5,-2 2 1,-2-4-6,0-1-2,-2-2-4,-2 0-2,2-3-3,-4 2-1,2 0-2,-2 1-2,2 4-1,-2-4-6,2 2-23,-2 3-28,2-2-33,0 1-39,0 3-53,0 5-40,-2-4-46,2 4-52,0 0-135,2-5-112,-2 5 78,0 0-186,0 0-159</inkml:trace>
  <inkml:trace contextRef="#ctx0" brushRef="#br0" timeOffset="-164788.02">19604 13583 1795,'4'3'67,"-4"-3"37,0 0 18,0 0 11,0 0 16,0 0 2,0 0 2,0 0-11,0 0-10,0 0-19,0 0-6,0 0-17,16 0-11,-16 0-9,19-2 1,-9 1-17,4 1-14,4-3-22,-2 2-22,4-1-24,-1 0-37,-2-2-44,0-1-46,3 3-68,-8-3-124,-1-3-171,0 5 65,-1-3-121,-4-2-76</inkml:trace>
  <inkml:trace contextRef="#ctx0" brushRef="#br0" timeOffset="-164491.81">19907 13319 1627,'-2'-5'71,"0"0"36,2 5 14,-2-7 12,-1 3 10,3 4 3,-1-5 1,1 5-11,0 0-14,-2-6-11,2 6-17,0 0-12,0 0-14,0 0 1,0 0 16,-2 17-5,4-7-1,-4 2-5,4 3-5,-2-1 6,2 3-1,-1 0-6,-1 3-6,3-1-8,-3 0-4,2 0-5,0 0-4,0 1-2,-1-2-24,2-1-32,-3-2-34,2-2-47,-2 2-67,3-2-55,-1-4-69,0 0-137,-2 1-112,2-5 75,1 2-156,0-3-118</inkml:trace>
  <inkml:trace contextRef="#ctx0" brushRef="#br0" timeOffset="-164273.46">20178 13518 1802,'0'0'95,"-4"-6"25,4 6 6,-2-7 3,2 7 4,0-5-1,0 5-5,0 0-10,0 0-11,6-7-11,2 5-17,2 0-6,3 1-3,5-2-12,1 1-19,2 0-33,-1-2-40,-2 1-47,2 1-58,-1-2-58,-3 0-72,0-1-156,-4-1-29,-2 3-122,1-4-77</inkml:trace>
  <inkml:trace contextRef="#ctx0" brushRef="#br0" timeOffset="-163595.09">20513 13306 1611,'2'-4'80,"0"0"28,-2 4 4,3-7 0,-3 7 1,6-6-5,-6 6-6,0 0-14,5-2 9,-5 2 10,9 8 0,-4-1-9,0 1 2,1 2 3,2 0-5,-2 3 1,2-2-4,-1 0-13,2 0-3,-3 1-7,0 0-12,0-3-1,-1 1-11,-1-3-1,2 1-4,-2-3 0,-1 2-1,1-2-4,-2-2 2,0 2-4,1-1-4,-3-4-12,0 0-10,0 0-8,0 0-5,6-12-9,-6 5 1,2-3 0,0 1-6,-2-3 1,4 1 0,0-3 2,0 2 5,0-2-6,2 4 7,-2 1-8,-2 1 4,2-2 2,0 5-5,0-2 2,2 2 0,1 1 1,-1 4-1,5 0 7,-11 0 0,19 6 1,-9-3 7,2 4-7,0-2 8,-4 3-5,3 2 6,0-3 0,-1 2-1,-1-1 3,-4 1-3,4-2 3,-3-2-7,-2 0 8,4 2-1,-5-3 1,4 0 4,-4-1 4,0 1-1,-3-4-3,4 4 0,-4-4 2,0 0-3,0 0 0,0 0-7,0 0 3,-12-17-4,7 11-3,4-4 2,-1 0-3,0-1 2,-1 0 2,6 0 0,-3-2-6,2 3 2,0-2-4,2 3 4,2-3-4,0 3-1,2-1-3,-1 4 3,3 2 3,0-1-4,0 1-3,2 2 9,-1 2-4,4 0 7,-1 4-4,2 0 8,-2-1 2,1 6-1,-2-4 1,0 3 6,1 1 2,-3 1 1,2-1-6,-4 3-4,1-2 5,-2 1 5,1 0-4,-3 0-3,-1 2 7,-2-5-1,2 1-20,-3 2-31,0-2-43,-2-3-55,0 1-61,0 1-63,-4-3-97,2 0-170,-1-3 37,3-2-193,0 0-175</inkml:trace>
  <inkml:trace contextRef="#ctx0" brushRef="#br0" timeOffset="-163200.3">21247 13014 1888,'-2'-7'37,"0"3"18,0 1-1,2 3 9,-4-8 5,4 8 3,-2-6-3,2 6 19,0 0 20,0 0 11,6 17 8,4-6-5,-2 4 3,2 5-4,3 1-8,2 4-1,2 1 3,-3 3-5,0 0-5,-2 0 0,0 2-1,-1 1 1,-4-6 4,-3 3-4,-2-3-4,-4 2-5,0-1-14,-3-1-7,-2 0-5,1-4-6,-2 2-7,4-6-5,-2-1-6,0-2-3,1 1-4,-2-1-5,3-4 1,0 1-3,2-5-3,0 3 1,-2-2 1,2-1-3,0-1-3,2-2-4,-3 2-3,3-6-3,-2 5 1,2-5-13,0 0-14,-4 5-26,4-5-19,0 0-25,0 0-31,0 0-25,0 0-35,0 0-46,0 0-53,-6-16-68,4 11-164,-1-1-76,-1-2 85,2 0-245,0 0-231</inkml:trace>
  <inkml:trace contextRef="#ctx0" brushRef="#br0" timeOffset="-162417.74">21866 13171 1875,'-11'0'-29,"11"0"39,-6 2 28,6-2 14,0 0 17,-8 3 9,8-3 12,0 0 6,-5 3 4,5-3-1,0 0-4,0 0 1,0 0-6,0 0 0,0 0-2,0 0 3,0 0-4,0 0-5,0 0-6,0 0-11,26-10-7,-9 6 3,0-2-12,7-1-8,-2 2-1,6-5-3,-2 3-4,3-4-3,1 0-3,-1-2 1,-3 2-3,-2 2 0,-8 2-6,1 1-2,0 1-4,-4-1 1,-1 2-3,-2 0-5,0 1 6,0 3-5,-10 0-6,6 7 3,-6 1 3,-4 5-5,-2 3 4,-2 6 2,-4 2-4,-2 1 1,-3 4 0,-2 2-1,-2-3 1,1 3-2,0-5-9,0 3 12,-1-4 0,0 0 1,2-3-1,2-2-1,2-4 4,0 0-7,5-3-7,-1-2 16,0 1-2,3-1 6,2-3 4,0 0 4,-1-1 13,3-1 4,-1-1-3,5 0-5,0-5-2,5 5-2,2-3-5,-1 0-4,4 1-2,0-3 2,4 0-2,-2 0-1,7 0-3,1 0 2,0-3 1,2 3 2,1-2 2,0 0 1,0-2 5,-1 1 0,1 0 9,-3-2-4,4-1 0,-4 1 0,-2-1-2,0-1-5,-1-2 0,-4 1-2,4-1-4,-5 0-1,-2 1-2,1-4-15,0 4-16,-5-1-23,0-3-30,-1 2-22,-2 0-34,-3-2-47,0 2-64,0-2-78,-3-1-167,-5 0-106,1-2 90,-2-2-242,0 3-229</inkml:trace>
  <inkml:trace contextRef="#ctx0" brushRef="#br0" timeOffset="-161927.79">21684 12429 1974,'0'0'-4,"0"0"35,-6-5 21,6 5 14,0 0 18,0 0 7,0 0 4,-7-2-1,7 2-8,0 0-1,0 0-7,0 0-9,0 0-4,0 0 0,0 0 4,0 0 0,35 0-2,-16-1 0,8 1-2,3 0-1,3-3-4,3 3-4,3 0-12,-3-2 2,0 2-9,-3 0 0,-2-2 1,-4 2-3,-3 0-15,-2 0-23,-1 0-22,-1 0-43,-6 0-32,-1 0-46,0 2-48,-6 0-54,1-2-88,-2 0-172,-6 0 54,0 0-98,12 0-55</inkml:trace>
  <inkml:trace contextRef="#ctx0" brushRef="#br0" timeOffset="-161523.62">22587 12152 1543,'-3'-6'32,"1"1"33,0-2 18,-2 2 21,1 2 17,3-4 8,0 7 4,-4-5-9,4 5-6,-2-6-12,2 6-14,-4-4-11,4 4-12,0 0-7,0 0-5,-11 13-3,7-4-6,-4 8 2,2-2-1,-1 2 3,0 5 4,-1 5 3,2 0-2,0 7 3,2 3-3,1-2-10,1 4-6,4-1-3,1-2 0,3 2-1,2-4-6,4 3 0,4-6-27,0-2-31,1 0-36,3-6-53,2-2-56,2-2-58,-3-6-71,0-2-153,-1-3-47,0-2-133,0-3-132</inkml:trace>
  <inkml:trace contextRef="#ctx0" brushRef="#br0" timeOffset="-160938.62">22927 12441 1763,'-4'-5'53,"-1"-1"27,3 2 6,-2 0 6,4 4 9,-4-8 3,4 8-5,-4-5-11,4 5-5,0 0 19,0 0 6,-6 12 0,6-4-7,-2 1 6,2 2-5,0 0-7,0 2-2,0 1-4,2 3-6,-2-2-10,0-1-8,0 0-6,0-3-9,0 0-2,2-1 3,-2-1-3,0 0 1,0-1 10,-2-4 11,2-4-10,0 6-6,0-6-3,0 0-3,0 0-8,0-22-5,2 13-3,0-2-5,0-4-2,0-1-2,2-1-6,0 0 2,0-2-5,-3 2 1,5 0 0,-1 3-6,-1 2-1,-2-1 4,0 4-9,2-1-3,-2 1 0,0 1-6,0 3-5,1-2-1,-3 7 3,8 0 4,-8 0 0,15 7-2,-4 1 1,1-1 0,0 4 3,2-1 6,0 3-2,3 2-3,-1-1-1,0-3 2,4 2 2,-8-1 0,0-2 1,1-3-1,-2 3 3,-2-3 5,-1-1 2,0-2 9,-2-1 22,0-1-2,-6-2-6,18-3-2,-10 1-2,1-4-4,-4-2-2,3 1-1,-2-4-2,-2-3-6,-2 0 0,0 1-9,1 2-9,-3-2-11,0-1-11,0 1-11,0 4-16,0-3-24,0 2-25,0 3-16,0-1-30,0 0-34,0 3-39,2-1-40,-2 1-38,0-1-19,0 6-99,2-6-117,-1 1 74,-1 5-101,9-2-62</inkml:trace>
  <inkml:trace contextRef="#ctx0" brushRef="#br0" timeOffset="-160692.83">23747 12412 1634,'0'0'119,"0"0"32,8 2 19,-8-2 12,0 0 19,6 4 0,-6-4 0,4 3-19,-4-3-15,0 0-18,0 0-16,14 1-11,-6-1-23,-8 0-6,19 0-7,-6 0-33,0 0-24,3 0-31,2 2-35,-2-2-25,-1 0-44,0-2-47,2 4-63,0-4-48,-2-2-145,-2 0-126,4 1 56,-7-3-103,0 1-81</inkml:trace>
  <inkml:trace contextRef="#ctx0" brushRef="#br0" timeOffset="-160438.63">24088 12245 1653,'0'-8'71,"0"8"29,0 0 12,0-5 10,0 5 11,2-6-11,-2 6-9,0 0-11,0 0-16,0 0-6,0 0-6,0 0 3,4 19-4,0-9 5,-2-1-3,3 5-3,-1-1-5,-2 1-10,4 3-3,-4 0-8,3-1 1,-1 2-6,-2-1-20,3 2-30,-3-4-37,0 2-56,-2-3-65,2-1-67,0 0-88,0-3-150,0 0 6,0-1-98,0-1-66</inkml:trace>
  <inkml:trace contextRef="#ctx0" brushRef="#br0" timeOffset="-160237.06">24384 12434 1659,'-2'-4'96,"2"4"18,-4-6 7,1 3 1,3 3 0,0 0-11,-2-7-11,2 7-12,0 0-13,16-3-4,-6 3-13,3 0-9,6 0-28,2 1-44,0-1-46,0 2-65,0-2-48,-1 0-93,-2-2-186,0 1-105,-3-1-67</inkml:trace>
  <inkml:trace contextRef="#ctx0" brushRef="#br0" timeOffset="-159592.02">24723 12283 1582,'0'-7'46,"0"7"23,-2-4 5,2 4 5,0 0 0,0-6-3,0 6-9,0 0 3,0 0 24,0 0 6,0 0 0,2 21-1,0-12-1,0 0-7,-2 4-6,2 0-6,0-2-9,0 1-4,-2 0-6,2-3-6,-2 1-7,0-1-9,2-2 0,-2-1-4,3 1 0,-3 0-6,3-2 0,-3-5-5,0 5-11,0-5-8,0 0-10,0 0-5,0 0-3,12-9-5,-8 3-4,2-1 0,-2-1-2,4-1-1,0 2 7,-4-3-1,2 3 4,-2-2 1,3 4-1,-3-1 1,2 0 0,-2 1 0,5 1-1,-2 0 1,1 2-1,0 2 1,-8 0 0,16 6 1,-8-4 3,0 3 0,0 1 3,-2 2 2,3-1 1,-3 0 2,1 3 4,-2-2 5,-2 0-1,2-1 2,-1 1 1,-3-3 0,4 2 3,-3-2 3,0 0 3,-2-5-2,0 7 0,0-7-1,0 0-2,0 0 0,0 0-1,0 0-2,0 0-1,-16-12 0,13 7-5,3-4 3,-1 2-5,1-1 2,1 1 0,2-3 3,-1 1-6,2 1-5,2 0 4,0 3-3,1-3-1,2 3 0,-1 1 0,2 0 0,1 0-1,0 4 2,2-3-2,-3 3 5,4 3 0,0-1 3,0 2 2,-1 2-2,2-3 8,-2 5-5,-1-1 2,0 1-2,0 2 2,-1-3 1,-1 1 0,-2 1 0,-1-1 1,-3 1 0,2 1-12,-1-3-18,-1 1-38,-2-1-45,0 2-51,-2-2-52,-2-3-107,-3 0-160,1-1-177,0 1-147</inkml:trace>
  <inkml:trace contextRef="#ctx0" brushRef="#br0" timeOffset="-159265.79">25131 12017 1871,'2'-7'67,"-2"7"14,-2-9 14,2 5 7,0 4 12,4-7-8,-4 7 9,0 0 3,16 3 6,-9 3-12,4 0 0,5 6 3,1 1-8,-1 4-4,5 7-9,-1-2-6,0 2-2,2 5-11,-3 0-5,2 5-1,1 0-11,-5 4-3,-5-4 0,-1 2-1,-2 1 7,-5-1-7,0 0 0,-6-5 1,-2-1-12,-5 4-20,-2-3-36,1 0-49,-3-3-55,-2-2-63,0-4-69,5-1-55,-5-2-103,2-2-144,1-2 42,-1 2-152,4-3-158</inkml:trace>
  <inkml:trace contextRef="#ctx0" brushRef="#br0" timeOffset="-147559.84">5092 15833 1739,'-2'-7'224,"0"0"-29,-2 1-52,2-2-31,2 3-22,-3 3-9,1-6-11,2 8-10,-4-6-3,4 6-8,-2-7-5,2 7-7,0 0-3,0 0-2,0 0-5,0 17 4,0-6-3,0 3-3,2-4-4,-4 6 0,4 0-1,-2-3-3,0 4 1,0 0-3,0-3 1,0-2-2,2 3-5,-4-1 1,2-4 0,0 1 2,0-3 2,0 0-4,0 0 1,0-4 11,-2 3 7,2-1-7,0-6-2,0 0-2,0 0-2,0 0-3,0 0 0,-7-20-3,7 10 2,0-1-6,0-4 1,0-5 1,4 3-3,-1-1-2,1-1 2,0 1 10,1 2-10,1 0 1,0-3 0,1 6-1,-1 2 2,2-1 1,3 3 2,0 1-3,-1 5 4,1 1 0,2 4-3,-1-2 4,3 7 0,0 0-1,-2 7-4,3-4 2,0 2 0,-2 1-2,-1 7-1,1-7 2,-4 2 3,2 1-9,-6 1 6,2-2 1,-2-2 0,2 1-4,-4-1 0,-2-5 0,0 5-1,0-5 5,0-1 0,-2 3 3,0 0-6,-2-6-1,2-1 3,0-3-4,-4 6 5,4-6-4,0 0-4,0 0 0,-8-13 2,6 0 0,2 1-3,2-4-1,0 1-1,0-5-5,2 3 7,0-1-3,4-5 6,1 6-1,-1-4 0,3 8 3,2-3-5,-3 3-1,0 4 1,4 1 2,0 4-5,-3 1 3,2 3-2,2 3 4,-3-1-2,0 6 0,2 3 0,-4-2-2,0 4 0,1-1 4,2 4-2,-4 0 4,-1-2-4,0 3-1,-4-3 6,6 1-2,-6 0-9,0-1-19,0-1-27,0-2-34,-2-1-44,2-2-49,0 3-45,1-5-38,-3 1-85,0-1-87,5-3-1,-3 1-124,4-2-62</inkml:trace>
  <inkml:trace contextRef="#ctx0" brushRef="#br0" timeOffset="-147323.96">5873 15956 1579,'0'0'85,"0"0"31,0 0 4,-2-7-1,2 7-1,0 0 1,0 0-1,0-7-5,0 7-7,0 0-9,0 0-9,12-2-10,-1-1 0,2 0-6,7 3-4,7-5-6,5 1 3,12 1-6,7-5-2,3 2-9,2 1-5,-1-1-16,-8 4-27,-5-2-30,-2 0-41,-7 1-39,-6-2-38,-2 5-33,-6-2-70,-7 2-116,-2-3-104,-5 3-144,-5 0-112</inkml:trace>
  <inkml:trace contextRef="#ctx0" brushRef="#br0" timeOffset="-147026.29">6238 15738 1810,'-6'-3'92,"1"1"21,0-2-4,5 4-3,-4-3-3,4 3 3,0 0 5,0 0 0,16-4-2,-6 4-7,7 2-7,2 3-13,2 1 1,3 2-13,1 2-4,0 0-5,0 4-9,3-1 0,-4-1-13,-3 2 3,-3 3-6,0-5 1,-4 4-2,-3 0 16,-2-5-1,-1 6-4,-8 0-4,0-5-5,-5 3 2,-2-1-16,-4 0-17,-2-1-16,-1 2-21,-4-1-29,-1-1-30,0-5-35,2-3-33,3 3-35,-2-3-39,2-2-64,5-3-115,-1 2-48,10-2-171,-15-5-127</inkml:trace>
  <inkml:trace contextRef="#ctx0" brushRef="#br0" timeOffset="-146585.8">6691 15829 1804,'0'0'52,"5"-5"15,-5 5 4,5-4 1,-5 4-3,0 0-1,0 0 6,0 0 12,18 9 0,-12-5-3,0 5-3,-1-1-7,3 3-5,-2 2-9,0-3-1,1 3-5,-1-2-1,1 3-6,-6-2-1,4 3-6,-1-4-3,-3-2-1,2 3-1,-1-3-4,0-1 0,-2-1 3,0 0 4,2 0 1,-2-7-6,-2 8-4,2-8-1,-4 2-4,4-2-2,0 0 5,0 0-6,-13-10-9,10 3 2,3-2-1,-2-4-6,2 0 0,0-4 0,2-1 3,1 1-5,4 0 0,1 0 1,0 3 1,4-2-4,0 3 7,-1-2 0,4 6 5,0 1-1,3 3 6,2-1-1,-4 6 1,4 0 1,-1 6-5,-1-1 1,2 3 1,-4 4-1,0 2-2,-2-2-3,1 5-33,-7-1-42,2-3-66,-4 1-94,-4 1-114,2 4-192,-3-6 40,-1 2 59,0 1-120,0 3-54</inkml:trace>
  <inkml:trace contextRef="#ctx0" brushRef="#br0" timeOffset="-143146.48">5208 16584 1713,'-2'-5'101,"2"5"-4,-5-4-11,5 4 1,-5-4 1,5 4 10,0 0 4,-11 12-1,9-2-1,-4 7-5,4-3-12,-2 7 3,-3 7-9,3-2 5,1 3-11,-4 5-3,4 2-5,-1 3-8,-2-4 4,2 0-14,-3-1-2,1-2-7,3-3-9,-1-2-16,0-3-30,0 0-31,2-4-39,-3-5-40,5-2-41,0 2-33,2-8-66,1 0-106,1-1-82,-1-6-126,-3 0-83</inkml:trace>
  <inkml:trace contextRef="#ctx0" brushRef="#br0" timeOffset="-142896.38">5412 16658 1736,'4'-20'91,"-2"9"34,0 1 25,-2 3 6,0 0-1,1 2-2,-1 5-9,3-3-14,-3 3 1,0 0 7,4 15-1,-2-2-6,-1 2-3,4 5-13,-3 4-8,0 2-7,0 7-7,-2 0-10,2 2-9,-2 8-5,2-8-6,-6 4-4,4-1-19,0-4-35,-4 4-43,-4-4-43,-1 1-43,2 0-48,-4-8-53,5 1-34,-5-8-50,5-6-87,-3 1-74,1-3 8,2-5-143,2-3-103</inkml:trace>
  <inkml:trace contextRef="#ctx0" brushRef="#br0" timeOffset="-142720">5155 17112 1751,'-8'-11'59,"0"4"31,2 0 21,-1-1 19,4 3-1,-1 1-14,4-1-11,4-3-8,3 0-6,4 1-9,3-4-8,11 3-9,5-6-4,8 3-9,3 1-26,5-1-37,5 2-57,1-3-61,0 7-57,-7-3-75,-3 6-131,1-4-279,1 4-168</inkml:trace>
  <inkml:trace contextRef="#ctx0" brushRef="#br0" timeOffset="-142460.84">6200 16872 1830,'2'-11'33,"-2"4"43,-2-3 18,0 3 18,-3 0 18,-1-4 12,1 3 18,-1 3 1,0 1 1,0-2-15,-1 3-7,-1 3-6,8 0 2,-22 9 3,12-2-1,-2 1-10,-4 7-5,4 2-5,-1 0-8,0 4-6,2 4-9,3-4-9,0 7-6,2-6-6,2 4-8,4-4-5,0-2-5,4 3-6,2 2-26,2-6-28,4-2-49,4 0-54,3-3-56,0-5-69,4-1-72,-4-3-89,6-3-136,5 3-23,2-10 73,2 3-233,0 0-205</inkml:trace>
  <inkml:trace contextRef="#ctx0" brushRef="#br0" timeOffset="-142120.93">6583 16948 2024,'-11'-7'78,"1"-1"36,1 1 9,2 1 16,4 4 7,-1-4 3,4 6-18,-5-5-10,5 5-12,9-9-9,1 4-11,3 3-13,6-3 5,0 2-12,2 0-6,0 1-4,-1 2-11,1-4 0,-3 2-8,0 4-13,-5 2 2,3-2 3,-7 4-1,-1-1-6,-5 4 1,-3 3 2,-3 3-1,-5 1 4,-3 2 10,-4 2-1,-6 1 3,3-4-9,-2 6 3,-1-3-4,4-5-4,2 5-4,0-5-6,5-2-3,-1-3 4,4 4 1,3-3 0,6-4-5,3 1 6,6-2-6,1-1-7,5-3-16,4 5-16,0-7-40,3 0-50,1 0-65,0-7-82,2 5-85,1-3-179,2-1-12,-4-2 63,1-3-202,1 4-169</inkml:trace>
  <inkml:trace contextRef="#ctx0" brushRef="#br0" timeOffset="-141837.63">7075 16789 2005,'-10'-8'97,"3"-1"19,2 4 9,0 0 2,4-1 3,1 6-1,4-8 16,2 7 0,4-5 0,4 6-3,0 0 2,6 0-11,1 6-14,1-3-9,4 3-11,-2 5-6,-1-1-9,-2 6-8,2 2-8,-1 1-5,-4 5-6,-4 0-5,-2 3 3,-5-5-11,-6 5 1,-1 0-3,-4-1-5,-4 3-19,-3-3-29,-2-1-33,-1 2-37,0-1-49,2-10-51,0 3-65,1-6-62,-2 1-126,5-6-106,1-3 40,3 3-238,2-2-230</inkml:trace>
  <inkml:trace contextRef="#ctx0" brushRef="#br0" timeOffset="-141647.69">8022 16996 2175,'7'-2'113,"-4"-2"19,2 2 10,-5 2 12,7-3-3,-7 3 1,7-2-11,-1 0-14,2 2-17,2-6-10,7 6-39,1-2-36,3-1-55,-2 1-60,2-2-73,0 1-72,-2 3-101,-1 0-153,0 0 24,-5 0-139,-2 0-103</inkml:trace>
  <inkml:trace contextRef="#ctx0" brushRef="#br0" timeOffset="-141482.06">8114 17132 1690,'-19'8'105,"2"-1"47,1-5 16,6 3 21,-1-5 24,5 2-4,0 2 0,6-4-7,-8 0-27,8 0-13,0 0-16,0 0-31,31-8-48,-10 3-52,3-2-49,3 2-54,3 2-48,4-7-72,2 2-100,5-1-223,3 3 49,10-6 61,4 2-127,25-1-49</inkml:trace>
  <inkml:trace contextRef="#ctx0" brushRef="#br0" timeOffset="-140810.01">10355 16691 1621,'0'-17'60,"0"8"18,0-5 15,-2 1 13,2 2 10,0 1 8,0-4-5,0 4 3,0 0-3,0-2 3,0 5 0,0 1-8,0-3-1,0 5-6,0-1-2,0 5-8,0-7-12,0 7-13,-18 0 1,6 2-11,-5 0-3,-7 6-7,-3 1 2,-9 1-7,-10 5-5,-5 1 0,-21 8-4,-1 1-7,4-4 3,10 0-7,11-6-6,4 3 0,6-4-2,5-4-4,7 1-1,1-3-16,3 2-10,4-1-6,4-5 4,6 2 0,3-1 6,5-3 1,0-2-1,13 6-1,1-4 5,4-2 0,4 3-7,1-3 5,11 0 0,4 2 0,6-4 5,5 4-1,4-2-2,8 0 4,3 4 6,1-2-1,-1 0 2,-4 3 2,-4 1-4,-12 1-3,-3-7 0,-7 7-2,-2-6 1,-8 8 4,-1-2 0,-9 2 4,-4-1 0,-7 0-5,-6 4 7,-4-2 4,-6 8-1,-8-3 1,-7 5-1,-10 0-3,-5 1 5,-16 8-7,-5-1 3,12-3 1,5-4-10,3-4 8,1 1 0,7 2-6,7-5 1,-3-2 0,6 1-4,5-6-2,2 5-1,4-7 6,3 1 4,6 1 0,2-3 7,4-3-3,8 5 2,6-7 1,8 0 0,7 0 4,13-2 4,15-5 0,26 2 1,6-7-2,0 3-3,0 1-2,0-4-3,-8 4-1,-13 3-5,-16 1-29,-7-1-32,-5 5-45,-8-6-40,-3 4-52,-7-2-61,-4 4-56,-7-2-113,0 2-113,-5 2 41,-6-2-206,0 6-192</inkml:trace>
  <inkml:trace contextRef="#ctx0" brushRef="#br0" timeOffset="-140292.56">9706 17596 1924,'-10'0'93,"2"-2"41,1 2 5,7 0 5,-13-6 11,13 6 14,-10-1 12,10 1 0,-10 0-17,10 0-19,0 0-18,-11 0-12,11 0-11,-2 7-5,2-7-7,0 8-8,0-3-5,2 4-6,-2-4-7,1 3-3,-1-1-5,3 5-10,-3-5-5,2 0-3,-2 3-2,0 0-1,0-6-4,0 1-2,-2 3-1,2-8-1,2 7-7,-2-2-13,0-5-6,0 0-3,0 0 0,0 0-2,0 0-2,-2-16 2,2 7 1,0 0-2,2-6 0,2 1 1,0-3-4,1 2 3,-1-5-3,2 5 1,-2 0 2,4 2 0,0-1-3,0 1 0,-2-1 2,4 7 2,4 0 2,-2-1 7,3 1 3,2 5 0,-4-1 5,1 6 1,4-1 2,-4 1 5,3 4 0,-2 3 0,0-1-4,-1-1 3,0 3-2,-2-1-4,-2 2 2,3 1-1,-4 0-4,1-4 0,-1 5-8,-1-2-35,-2-3-45,4 2-48,-4-3-48,0-1-69,2 5-67,-2-11-66,3 7-145,0-8-19,1 2 49,3 3-232,0-10-213</inkml:trace>
  <inkml:trace contextRef="#ctx0" brushRef="#br0" timeOffset="-140101.94">10308 17581 1973,'0'-6'61,"0"6"44,2-7 18,0 5 12,-2 2 11,2-5 5,-2 5-25,6-7-11,1 6-6,1-6-14,3 7-12,4-5-7,3 3-13,2 2-22,-1-2-36,2 2-33,-4-4-52,0 2-39,-4 2-29,-1 2-35,-1 4-45,-8-6-74,1 7-75,-4 0-284,-4 1-156</inkml:trace>
  <inkml:trace contextRef="#ctx0" brushRef="#br0" timeOffset="-139933.23">10441 17621 1793,'-12'8'18,"1"-1"37,2-1 18,1-4 20,2 3 20,0-5 14,2 2 15,-2 2 4,6-4-22,0 0-11,0 0-8,16 6-3,-6-5-14,5-2-14,6-3-1,2 4-33,4-2-37,2-2-52,-2 2-62,7 1-59,-4-5-88,3 0-163,1 6-42,0-2-153,-2-3-114</inkml:trace>
  <inkml:trace contextRef="#ctx0" brushRef="#br0" timeOffset="-139602.06">11242 17531 1768,'4'-5'79,"-4"-3"37,0 2 18,0 1 19,-2 1 19,2 4 5,-4-10 24,2 8 6,2 2-3,-4-8-17,4 8-13,-5-5-20,5 5-16,-6-2-2,6 2 2,0 0-3,-19 7-12,9 1-8,3-1-6,-4 0-3,-1 3-10,5 1-8,-3 2-4,-1 1-8,-1-6-9,7 6-3,-1-1-6,1 1-1,0-2-4,8-3-2,-3 4-6,2-7-3,4 3-3,1-3 1,3-1-9,3-5-2,4 0 0,1 0-6,2-7-2,1 1-1,1-1-2,-2-4-1,2-4 2,-3 1 2,-2-5 1,-2-3-5,-3 2-1,-2-1 3,-8-1-9,-2 5-1,-10-5-4,0 5-3,-9-5-18,-6 4-26,-2 3-42,-7 2-50,-1-1-55,0 2-61,-2 5-68,8 5-72,-1-4-139,0 1-91,1 5 54,-1-2-378,0 0-424</inkml:trace>
  <inkml:trace contextRef="#ctx0" brushRef="#br0" timeOffset="-138669.99">9370 15956 2530,'-3'-6'-9,"1"3"38,2 3 18,-4-7 20,2 1 16,2 6 11,-2-5 6,0 1 0,2 4-3,0 0 4,0 0-9,0 0-15,0-7-15,0 7-6,0 0 0,0 0-2,8 16 5,-4-6-8,1 2-9,1 1-1,-1-1-5,3 2-4,-2 3 0,0-4-7,1 0 2,0 2-4,-1-2-2,0-3 2,0 1-4,-2-1-5,1-3-1,-1 2 6,0-1 2,-1-1 0,1-6-2,0 6 0,-4-7-5,0 0 1,0 0-4,0 0 1,13-13-2,-13 6-1,2-1-5,-2-5 3,2 2-4,-2 0 2,0-6-5,-2-1 6,2 5-4,-2-4 1,2 4 2,0 2-5,0 0 1,-2 1 0,2 3-1,0-2-3,0 4 0,2 0-5,-2 5 11,10 0 3,-10 0-5,15 10 5,-4-5-1,-1 3 1,0 1-1,4 3-1,-3-3 0,3 4-2,0-4 6,-2 4-2,-1-6-2,-2 1 5,0-1-3,0-1 15,-1-1 17,-3-2 11,5 2-8,-10-5-1,10 0-5,-10 0-1,10-8-5,-5 3-2,-2-3-3,-1 1-4,-2-6-2,0 0-6,-2-1-16,-1-5-17,-2 0-16,-3-1-14,2 2-28,0 1-17,1 0-23,-1 3-29,0 1-49,0 5-52,1 0-38,-4 3-70,5-2-131,0 7-22,4 0-207,0 0-209</inkml:trace>
  <inkml:trace contextRef="#ctx0" brushRef="#br0" timeOffset="-138396.73">9912 15853 1920,'0'-8'43,"0"3"43,0-2 19,0 7 16,0-9 11,0 9 8,-3-5 0,3 5-13,0 0-14,0 0-13,0 0-3,0 0 9,-15 26-3,7-10-11,0 2-3,-1 0-1,1 7-5,-4-3-7,1 5-7,0 2-4,-1 0-4,0 0-7,0 0-7,2-3-12,-1 4-29,-2-4-31,5-4-35,-3-2-30,3 1-40,2-1-46,-1-6-43,2 0-20,3-7-35,0 1-84,4-3-70,2 2-12,-1-6-125,4 2-65</inkml:trace>
  <inkml:trace contextRef="#ctx0" brushRef="#br0" timeOffset="-137978.81">9835 16245 1556,'7'-3'42,"-3"-2"30,-1 0 18,5 1 20,-4 1 12,0-3 11,0 0-9,3 4-4,-1-3-2,0-1-4,4 4-6,-2 0-12,2-3-1,-2 5-7,3 0-11,-2 0 8,3 0-2,-3 5-7,1-3-2,-2 6 4,2-1 4,-4 5-5,-2-5-3,0 3-1,-2 2-5,-4 0-4,0 2-12,-2-4-3,-2 2-3,-3 2-4,0-3-4,-1 3-5,-1-1 0,-1-4-5,-1-2 0,-2 6-3,5-6 0,-4-1-11,6-2 3,-2 0 4,-1-4-5,3 1-3,1-1 0,7 0 0,-13-1 2,13 1-2,-7-8-2,6 4 1,1 4 4,-2-7-4,5 1-1,-3 6 1,10-4 4,-4-1 4,3 5 2,1-7 0,1 5-4,-1 2 1,4 0 2,-3-3-6,4 3 1,0-2-1,-2 2-4,2 0 4,-3 0-3,2 0-2,0 0-12,-1 0-31,-3 0-32,3 0-34,-2 0-43,-3 0-64,5 0-74,-6-6-122,1 4-175,0-3 55,0-1-298,1 0-307</inkml:trace>
  <inkml:trace contextRef="#ctx0" brushRef="#br0" timeOffset="-137737.9">10276 15956 2483,'-5'-7'99,"2"2"15,-1 1 17,4-2 21,0 6 1,0-5-10,0 5-10,4-11-12,4 7-16,0 1-10,4-3-11,0 2-4,3 0-11,2 2-19,0-5-34,-1 6-42,4-2-48,-4 0-52,-1 1-62,2 0-66,-7-1-102,5-3-176,-3 0 40,-2 5-182,0-7-168</inkml:trace>
  <inkml:trace contextRef="#ctx0" brushRef="#br0" timeOffset="-137496.54">10589 15605 1844,'-2'-11'94,"-2"1"45,2 3 11,0 1 10,2 0 19,-2 0 0,2 6 6,-2-7-18,2 7-19,0 0-10,0 0 2,0 0-13,10 13-7,-4-3-10,1 3-11,2 4-9,-1 4-8,0 0-6,1 1-30,-3-2-49,3 7-48,-5-8-64,-2 2-67,3 4-85,-8-6-92,3 0-158,-2 2-4,0 0 65,0-3-157,-3 0-112</inkml:trace>
  <inkml:trace contextRef="#ctx0" brushRef="#br0" timeOffset="-136338.39">11201 16196 1745,'-7'-5'72,"4"1"27,3 4 2,0 0 2,-4-5-6,4 5-5,0 0-2,0 0 17,0 0 10,-4 16-2,5-3 2,-1 1-9,3-2-10,-1 10-9,0-1-2,0 1-7,-1 5-3,2 0-4,1 2-5,-1 0-6,1 1-7,-2-2-7,0-1-5,0-2-6,0 0 0,2 1-6,-4-8-2,3 1 2,-2-1-9,-1-4 4,3 0-3,-3-3 3,2 0-2,-2-4-1,2 1 4,-2-2-7,3-1 2,-3-5-3,0 0-5,0 0 0,0 0-1,0 0 2,10-19-4,-8 10-5,0-3-1,2 4-2,-2-10 1,2 2-5,0 2-1,2-1 5,-2-3 0,2 5-2,0-2 0,0 3 0,1 2-2,1-3 1,3 5-1,0-3 2,-1 6 5,2 1 4,0-3 1,0 7 4,0 0 5,2 0 2,0 7 4,1-3-1,-3 5 2,3-2 2,-2 3-2,0 1-6,-2 2 5,1 1 0,-1 1-1,-3-1-6,1 1-6,0-1 8,-1-2-3,-2 2-2,0-1 2,1-3-4,-3 2 0,0-5-2,1 4-8,-1-7-12,-2 5-27,2-5-18,0 4-31,1-3-28,-3 2-40,2-7-50,-4 0-40,8 5-43,-8-5-76,11-5-108,-11 5-26,15-9-252,-7 4-239</inkml:trace>
  <inkml:trace contextRef="#ctx0" brushRef="#br0" timeOffset="-136064.23">11838 16540 2064,'6'-11'12,"-6"2"32,2 3 17,-2-5 24,0 3 17,0-1 14,0 2 14,0 0 14,0 0 2,1 1-2,-1 0-12,0 6-12,0-8-14,0 8-12,0 0-5,0 0 10,0 0-7,0 0-4,-13 20-5,9-11-1,0 3-4,0 1-6,-1 2-4,2 4-5,1-3-6,0-1-6,2 0-4,0 1-5,2 1-3,2-2 1,2 2-5,2-3-2,6 1-6,4-2-31,-1 0-37,2 0-43,2-6-43,-1 3-45,-2-3-52,2-2-46,1 1-39,-5-5-66,6-1-87,-5-5-25,0 3-238,0-2-216</inkml:trace>
  <inkml:trace contextRef="#ctx0" brushRef="#br0" timeOffset="-135608.71">12192 16624 1892,'0'-7'-17,"0"-5"36,0 2 23,0 3 29,-2 2 23,2-3 21,0 2 0,0 6-1,0-11 0,0 7-7,0 4-8,0-9-16,0 9 0,0 0 9,0 0 11,0 0-3,0 0-1,18 13 3,-16-3-3,2-3-9,0 1-4,-2-1-4,2 5-12,-2-4 0,0 5-8,2-6-6,-4 3-8,3-2-2,-3 2-4,3-3-5,-3 1 1,2-3 0,-2-1-4,0 1-4,0-5-4,-5 6-2,5-6-2,0 0-5,0 0-7,0 0-3,-15-15-5,13 10 0,0-7-2,0 2 3,0-3 2,4-2-6,0-5-2,2 5 1,0-2 0,2 0 1,2 3-3,0 1 3,2 0-6,3-2 3,0 6 4,2-2 6,-1 4-1,4 0-4,-4 3 6,2 2-2,2-2 6,-3 8 11,-1-4-6,2 6 3,-4-2 0,0 1-2,1 3-2,-3 4 0,0-5 0,0 3-4,-2-1 1,-1 4 0,-1-4 1,1 3-3,-3-2-3,0-3-17,0 5-27,0-5-34,-2 1-38,3-1-52,-3 0-55,3-2-55,-3 1-84,2-5-157,0 2-10,2 0 62,-6-3-208,15 0-162</inkml:trace>
  <inkml:trace contextRef="#ctx0" brushRef="#br0" timeOffset="-135334.97">12693 16379 1754,'-4'-9'30,"4"0"45,-3-2 28,1 4 21,0-1 16,2 0 12,-2 3 1,-1 3-6,1-3-7,2 5-9,0 0-1,5-8 15,-5 8 3,0 0-2,19 9-4,-11-1 1,2-1-7,3 3-6,-3 3-15,8 3-6,-3-1 3,0 4-5,1-4-11,0 4-11,-4-2-9,1 2-6,-3 1-5,-3-6-14,-1 5-17,-4-6-30,-2 3-42,3-1-46,-6-3-36,3 0-36,-4-2-52,0 2-57,2-5-62,-3-1-113,3 2-112,2-6 46,0-2-275,9 4-271</inkml:trace>
  <inkml:trace contextRef="#ctx0" brushRef="#br0" timeOffset="-134794.03">13190 16438 2118,'2'-5'35,"-2"3"45,0-5 14,0 7 15,0-8 17,0 8 6,-2-5 17,2 5 2,0 0-9,4-6-5,-4 6-11,0 0-1,6-1 9,-6 1 6,16-4-3,-6 4-11,3 0-9,2-2-10,3 0-2,2 2-11,5-6-5,3 6-9,1-5-8,-1 3-6,-3-2-8,-1 0-5,-6 4-4,2-5-2,-4 5-3,-2 0-2,-2-4-4,1 1-1,-4 1 2,3 2-2,-3-3-3,-1 3-2,-8 0-5,11 0-4,-11 0-2,3 5-4,-3-5 0,-6 12-4,-1-4 1,2 5-1,-4-4-3,-2 5 1,1 1 0,-1 2 1,-1 4-3,-1-6 0,0 1 0,1 3 4,-2-1-4,4-4-3,0 1-1,1-1 0,1-7 1,1 6 0,1-6 0,-1 2 1,3-4 0,0 3 7,-1-2 0,2 0 5,-1 1 0,1-5 2,3-2 2,-1 5-6,1-5-1,0 0-5,4 7 2,-4-7-2,7 4 3,-7-4-3,16 4 0,-8-4-3,3 0 1,-1 0-2,5 1 3,-2-1-4,2 0 0,1 0-1,2 0 1,1-1-2,-3 1 1,2 0-3,-4 0-3,2 0-15,-1-7-30,-1 6-50,-4-3-54,3 1-69,-6-4-81,0 4-83,0-5-119,-3 0-134,3 0 51,-2 1-413,-1-7-475</inkml:trace>
  <inkml:trace contextRef="#ctx0" brushRef="#br0" timeOffset="-134530.46">13819 16162 2587,'-11'-4'-13,"3"2"47,2-4 27,2 4 12,-4-1 15,8 3 11,-6-2 9,6 2 2,0 0-1,0 0-18,14-7-8,-6 7-9,4 0-9,1-5-5,0 3-7,4 1-7,-1 1-22,2-5-37,-4 3-49,4 0-66,-4-1-73,1-2-71,-2 2-182,0-3-41,-2 5 65,1-7-147,-4 2-79</inkml:trace>
  <inkml:trace contextRef="#ctx0" brushRef="#br0" timeOffset="-134070.54">14113 15914 1666,'0'-9'92,"0"5"31,0-2 4,0-2 1,0 8 1,0-8-4,0 8-5,0 0-7,0 0 15,0 0 13,0 0-2,9 22-8,-5-15 0,-2 7-7,2-2-2,-2 1-12,1 3 0,1-2-6,-2-1-10,0 0-8,1 5-6,-1-7-7,0 2-9,-2-2-4,2-1-7,-2-1-1,2-4-6,-2 2 1,2 1-1,-2-2-1,0-6 2,0 7-12,0-7-6,0 0-3,0 0-6,0 0-9,0 0-4,-17-15-10,15 4-5,0 2-6,2-8 1,0-1-7,0 1-4,2-1 3,2-1-2,1 1 2,1 1 4,2-3 2,0 5 2,4 2 10,-2-1-3,0 1 7,3 5 8,2-1 11,0 5 8,1 4 10,-1 0 3,4 0 5,-2 8 1,1-3-2,0 8-4,0-4-2,-2 8-4,-1 0 1,-2-2-1,0 4-2,-3-4-3,0 4-3,0-6 0,-4 5-3,0-1-15,-2-2-40,0-2-46,2 1-64,-3-1-72,-1-4-90,0 2-83,-1 4-178,-1-7-10,0 4 49,4-4-285,-4 2-296</inkml:trace>
  <inkml:trace contextRef="#ctx0" brushRef="#br0" timeOffset="-133625.22">14946 16322 2224,'-4'-14'30,"0"4"41,-1 2 20,2-1 22,-1 4 24,4 1 34,-2-2 21,2 6 12,0-5-7,0 5-10,-2-7-13,2 7-17,0 0-17,0 0-8,0 0 8,0 0 3,0 0-8,13 18-13,-9-4-6,3-2-12,-4 1-8,4 3-7,-3 2-10,5 7-7,-3-5-5,1 4-7,-1 0-3,-2-1-5,3 2-27,-3-5-32,0 1-42,0-3-52,0 1-54,0 0-55,-1-7-55,-3 3-60,2-6-55,0 2-142,-4-3-60,2-2 50,-2-2-301,2 1-319</inkml:trace>
  <inkml:trace contextRef="#ctx0" brushRef="#br0" timeOffset="-133421.9">14825 16545 2251,'-15'-10'57,"0"2"46,2 3 24,5-1 29,4 4 47,-2-4 24,2 4 3,4 2-14,2-7-22,4 2-19,6 5-15,8-7-14,1 6-15,11-3-13,1 1-14,7 3-17,1 0-56,1-5-75,-6 3-65,-2 2-105,-2-7-121,-4 7-253,2-6 19,-4 0 73,-4 1-307,-4 2-291</inkml:trace>
  <inkml:trace contextRef="#ctx0" brushRef="#br0" timeOffset="-131993.23">16437 15952 2188,'4'-3'-14,"-1"1"31,-3 2 15,7-5 15,-7 5 16,7-2 11,-7 2 9,4-6 4,-4 6-1,0 0-2,3-2-4,-3 2-1,0 0-4,7-3 1,-7 3-5,0 0-5,0 0-9,0 0-2,0 0-3,-19 13 11,5-6-4,-8 1 4,-3 6 6,-5 2-6,-6 0-1,-6 0-7,0 3-7,-1-4-3,1 5-3,6-9-3,2 6-7,0-7-3,8 0-2,4-2-4,0-1-5,5 2 1,1-2-5,2-1 1,0-2-2,4 3 0,3-5 8,4 1 3,3-3 5,0 0-2,11 8 2,-2-8 4,3 2 1,6 1 0,1 1 4,4-4 1,4 0-4,7 0 1,0 5-6,9-3 1,3 0-3,11 2-3,4 0 1,1-1-6,-3 3-1,-2-3 0,-1 2-3,-9-2-1,-7 1 0,-5-4-4,-3 3 1,-2-1 0,-8-2 5,1 0 5,-3 3 3,-3-1 2,-2 1 3,-2-3-3,-2 0-3,-7 7 1,-2-4-4,-2-3 2,-11 11-1,-2-3 0,-1 4-9,-10-3 0,-7 4-2,1 6-2,-6 2 1,-2 1 1,-1-2 0,4 1-2,-1-1-1,4-3-4,0 0 1,3 0 1,1 0-2,5-2 0,2-2 1,0 0-2,1-4 0,4 4 0,0-4 0,4-1 0,-1 1-3,1-2 0,3 1 0,1-1 0,-1-4 1,3 1 2,0 2 3,-1-5 2,0 5 2,3-4 2,0 2 4,-1-2 1,5-2 4,-7 6-1,4-5 10,3-1 6,-1 6 0,1-6-2,-3 7-3,3-7 2,0 0-3,4 3-5,-4-3 2,5 4-2,-5-4-5,0 0 1,4 8 0,-4-8-6,0 0 2,4 1 1,-4-1 2,6 4 2,-6-4 3,9 2 2,-9-2 7,11 2-6,-1-2 3,1 0-1,4-2-4,2 2-3,3-2 4,8-2-8,6 3 4,9-7 2,-1 1-18,13 0 1,4 0 7,24-7 4,1 3 5,-2 2-3,-14 2-1,-6-1-1,-7 1-5,-2 2 1,-11-3 1,-1 4-3,-10 2-2,-2-3 1,-5 3-1,0-2-4,-5 2 7,-1 0 0,0 2-9,-6-5 3,1 5-8,0 0-7,-3 0-6,0 0-11,0-4-19,1 4-22,-3-3-32,-2 1-33,-6 2-36,15 0-33,-11 0-34,1 0-51,-5 0-61,6-5-71,-6 5-176,2-6-15,-2 6 57,0-5-350,0 5-381</inkml:trace>
  <inkml:trace contextRef="#ctx0" brushRef="#br0" timeOffset="-127112.36">15890 17348 2471,'-4'-1'12,"0"-5"22,-3 4 12,3-4 14,0 1 15,-1 3 12,4-5 15,1 7 6,-5-5-11,5 5-1,-6-3-9,6 3-1,-2-7-13,2 7-5,0 0-2,-6-3-2,6 3-13,0 0-4,0 0 3,0 0 8,0 0-5,3 18-1,0-11 0,-1 0-5,0 7-5,0-4-5,0 0 4,-2 4-5,2-1-4,1 1-4,-3 1 8,1-3-4,-1-3-1,3 4-3,-3-1-1,0-5-4,2 3-2,-4-3 1,4-2 0,-2 2 4,0 0-5,0-7-4,-2 6 2,2-6-4,0 0-3,0 0-2,0 0-1,0 0-1,6-20-2,-5 8 4,2 2-5,0-7-3,-1 2 0,1-1 1,2-4-2,1-1-2,0-1 0,4 2 0,-4-6 0,2 8 1,2 1-4,1-2-1,0-1 2,2 7-2,-3 2 1,2 0 0,4 1-3,-4-2 3,2 7 0,4 3 2,-3-4 1,0 9 8,2 0 3,-2-1 7,2 3 4,-4 7 5,1-2-3,-1 1 4,-3-2 2,1 5 3,-3 0 5,0 4 5,2-4 2,-4 0 1,0 1 0,-2-1-1,-2 1-5,2-1-1,-1-2-4,-1 1-6,0-4 2,0 3-4,-2-5-3,2 1-2,0-1-10,0 0-26,-2-2-32,2 1-40,1-2-50,1-1-47,-4-3-46,0 0-58,0 0-51,0 0-94,11-13-137,-7 6 35,0 0-300,0-1-319</inkml:trace>
  <inkml:trace contextRef="#ctx0" brushRef="#br0" timeOffset="-126841.49">16534 17278 2348,'0'0'61,"-4"-5"36,4 5 17,-6-3 29,6 3 11,0 0 15,-5-5 9,5 5-1,0 0-8,0-7-18,0 7-20,11 0-15,-3-2-7,3-5-14,3 7-7,4-5-9,0 5-22,4-3-28,-3 0-45,2 1-54,0 2-50,-3 0-64,-2-4-61,1 8-55,-6-4-106,-3 2-122,-1 4 37,-3-1-225,-2 2-209</inkml:trace>
  <inkml:trace contextRef="#ctx0" brushRef="#br0" timeOffset="-126662.02">16629 17381 1948,'-12'6'63,"5"-4"60,0 3 19,3-5 28,-2 6 14,2-4 29,4-2 11,-8 2-9,8-2-19,0 0-20,0 0-21,0 0-13,0 0-14,34-2-12,-18 2-16,3-2-29,3-2-50,0 2-56,2 2-54,-3 0-36,3-3-42,2 1-64,-2 2-54,-1 0-130,3 0-110,-2 2 39,-2-2-204,4 0-185</inkml:trace>
  <inkml:trace contextRef="#ctx0" brushRef="#br0" timeOffset="-126186.2">17411 17290 1915,'0'-6'23,"0"0"31,0 6 22,-4-11 21,1 7 19,1-1 23,2-4 16,0 9 19,-3-8-8,2 3 1,-1 1 4,2 4 0,-3-8-6,3 8-2,-2-3-8,2 3-12,-3-6-13,3 6-12,0 0-4,0 0-5,-15 8-3,9-7 0,-3 5-2,4 2-6,-3 3-4,-2-2-3,1 6-6,3-2-4,-3 2-10,5-2-3,-3 6-6,3-4 11,2 2-7,0-1-3,4-3-5,0 2-5,2 4-3,4-5-2,2-1-4,2 1-2,5-5 1,5 4 8,0-6 4,4 0-2,3 0-1,1-1-23,0-6 2,-1 0-1,3-3-1,-2 0 5,-3-4 7,-3 0-9,0-8 2,-4 2 0,-3-2-8,-2-3 6,-4-4-17,-9 1 0,-2 1-1,-4-2-3,-7-2-8,-8 0-7,-4-2-6,-8-1-19,4 6-22,-4 1-29,-1 5-43,0-5-57,4 7-50,-2 0-51,3 4-69,6 2-69,-1-1-149,4 3-88,-1-1 60,4 4-449,3-4-517</inkml:trace>
  <inkml:trace contextRef="#ctx0" brushRef="#br0" timeOffset="-123372.68">16128 15475 1684,'0'0'40,"-2"3"42,2-3 21,0 0 15,0 0 9,0 0 7,-5 6 0,5-6-7,0 0-15,0 0-10,0 6-12,0-1 4,0 2 1,0 1 10,0 3-2,0 5-1,-3-1-11,3 4-5,0-4-9,-2 4-7,4-1-6,-2 0-9,-2 2-2,2-5-7,-3 4-5,3-6 2,-1-3-9,1 1-2,0-2-3,-2 3 1,2-6-1,0 1-1,0 0 0,0 0-3,0-7-3,0 4-2,0-4-1,0 0-6,0 0-3,0 0-5,3-23-3,0 11-5,-1 1-1,3-2-2,-2-4-9,1-1 6,-1 0-5,2-1-4,-1 1 6,0-1 7,1 4-4,-2-4 1,2 3-4,-1 3 0,0 0 6,-1 5-3,-1-5 3,2 5-4,-2 2-2,0-1 2,2 7 2,-4 0 15,13 0 7,-13 0 4,12 7 2,-2 1 4,-2 3 6,2 1 2,1 0 2,0 6 0,-1-2-1,3 3-1,-3-6-4,4 2-2,-4 0-3,-2-2 0,3-2 0,-5 0-6,3 0 4,-3-3-2,-2-3 0,3 3 2,-3 0 0,-1-6 3,4 2 0,-7-4-3,11 0-1,-11 0-2,0 0-2,13-10-3,-7 3-1,-4 0-1,2-4 1,-2-2-2,0 0-3,1-4 1,-2-1-3,-1 0-1,0-2-5,0 3 2,0-4-6,-1 4-3,1 2-6,0-1-1,-3 1-12,3 3-25,0 5-24,0-3-26,0 1-27,-2 4-21,2 5-29,-2-8-39,2 8-45,0 0-37,0 0-90,0 0-133,0 0 38,0 0-163,4 17-144</inkml:trace>
  <inkml:trace contextRef="#ctx0" brushRef="#br0" timeOffset="-123092.94">16623 15486 1711,'0'0'31,"6"-4"41,-6 4 19,4-4 17,-4 4 19,2-3 3,-2 3 2,0 0-14,9 0-11,-9 0-9,0 0 13,-4 12 16,-1 3-4,-1-1 2,-2 7 2,0 1-4,-6 7-3,2 2-7,-1 0-11,0 0-6,-1 4-10,1-5-8,-2 1-4,0 3-8,1-5-5,0-3-14,2-1-22,1-2-28,2-5-34,2-1-37,0-3-37,-2 0-38,7-4-43,0-2-39,2 0-32,2-6-61,3 5-111,1-7-45,-6 0 35,14 0-94,-3-4-43</inkml:trace>
  <inkml:trace contextRef="#ctx0" brushRef="#br0" timeOffset="-122667.15">16702 15826 1425,'4'-6'45,"-2"5"42,0-5 10,2 1 8,-4 5 10,4-10 4,-2 6 2,2 0-6,1-2-4,1 3-9,0-1 1,3 4-6,0-4-7,-2 4-3,-7 0-7,19 4-1,-8-4 4,-2 7-9,1-1-3,1 4 1,-2 1 2,-3 1-12,-1-2 1,3 7 10,-6-1-2,0-1 0,0 1 4,-2 1-1,-4-2-1,0 0-1,-3 1 2,1 1 0,-3-4-6,-1 0 2,-1 3-8,-3-6-5,0-1-6,2 0-7,-2 2-2,3-3-6,-2 1 1,0-4-3,3-3-1,-3 3-1,6-2-3,-1 0-3,2-3 0,6 0-3,-13 0-1,13 0-1,-7-6-4,7 6-1,0 0-4,0 0-1,9-11 0,-2 10-1,1-1-2,2-3 0,4 3 0,0-1-5,3 1 4,0 2-3,2-3 0,-3 3 2,4 0-6,-3 0-30,0-2-43,0 2-44,-1-3-53,-2 3-71,2 0-81,-5-6-127,4 0-140,-2 3 56,-1-3-300,1-1-318</inkml:trace>
  <inkml:trace contextRef="#ctx0" brushRef="#br0" timeOffset="-122441.75">17102 15763 2288,'-9'-7'50,"2"1"34,1 0 17,2 0 19,2 3 15,2 3 20,-4-4-1,4 4-9,-4-2-13,4 2-13,0 0-14,10-7-11,-4 3-11,2 2-5,4 2-6,-2 0-8,3 0-29,-1 0-35,4 0-49,-4 0-46,2-4-64,0 4-69,2-4-63,-1 4-169,-4-6-46,4 2 49,-3-3-145,-2 3-101</inkml:trace>
  <inkml:trace contextRef="#ctx0" brushRef="#br0" timeOffset="-122220.59">17387 15529 1753,'-2'-8'97,"2"3"41,0-3 17,-2 2 18,2 6 35,0-7 14,0 2 0,0 5-12,0-6-23,0 6-22,0 0-12,0 0 6,0 0-1,8 15-11,-6-6-13,3 4-13,-4 3-11,4 1-6,-1 3-11,1 0-10,0 5-27,0-4-52,1 2-64,1 1-68,-3-6-81,0 3-84,-4-4-102,4 1-211,-1-2 48,-1-1 69,0-2-230,-2 1-212</inkml:trace>
  <inkml:trace contextRef="#ctx0" brushRef="#br0" timeOffset="-118888.66">17949 15895 1799,'0'-7'-102,"0"7"23,2-7 15,-2 7 20,2-7 12,-2 3 9,0 4 20,0-8 16,0 3 7,0 5 16,2-7 4,-2 7 5,-2-5 8,2 5 1,0-5 5,0 5 6,0 0-1,0-7 6,0 7 2,0 0 4,0 0 5,0-7 3,0 7 2,0 0 3,0 0-2,-2-6 5,2 6-2,0 0 2,0 0-6,0 0-2,0 0-11,0-4-4,0 4-4,0 0-7,0 0-8,0 0-7,0 0-3,0 0 0,0 0 12,6 20 2,-4-6 16,-1 2 7,2 5-1,1 0 6,-2 0-6,-1 6-1,3 1-8,0 0-3,1-2-2,-3 2-7,2-1-4,-3 1-10,4-4-2,-3-3-3,0 0-3,-1-2-3,3 0-2,-2-7 0,0 5-4,0-5 10,-1-4 6,2-1 7,-3 5 0,0-7-5,0-3-4,0-2-6,0 7-3,0-7-3,0 0-4,0 0-3,0 0 0,-3-17-5,3 8 1,3 0-8,-1-2-8,0 2-4,2-6-4,3 3-2,-2-5 2,1 5-3,2-2 3,0 1-3,3 0 0,0 0 1,-1 1 3,5 2-1,-2 2 1,0-1-1,1 6-2,2-3 3,-2 4 1,-1 2 1,1 0-1,2 2 3,-2 4 4,-3-3 2,4 6 4,-3-1 2,1 2 5,-2 2 2,-3-3-2,3 5 3,-3-3 0,-2 3-1,0-1 2,2-4-4,-5 3 1,2 0-1,-1-4 0,0 1-3,-2 0-6,0 0-20,0-1-34,2-2-33,-1 1-42,-1 0-37,0-5-52,0 3-68,0-4-54,-2-1-127,0 0-93,0 0 42,0 0-234,19-10-238</inkml:trace>
  <inkml:trace contextRef="#ctx0" brushRef="#br0" timeOffset="-118591.85">18725 15811 2061,'0'-13'59,"-2"-1"33,2 3 25,-2 1 20,2 3 18,0-3 27,0 2-2,0 3-12,0 1-16,0 4-17,0 0-9,0 0 18,0 0-1,-12 21-5,7-8-6,-1 5-2,-2 3-4,-1 3-8,1 3-4,-2 4-12,3 1-6,-1 1-9,1 2-7,-2-4-6,5-1-9,-1 1-4,4 1-5,-1-4-2,2-2-6,2 3-3,2-3-6,2-1-8,0-1-35,6-3-40,0-1-50,3 0-59,0-6-61,2 1-81,3-1-66,0-7-122,1 1-125,1-3 50,-2-3-338,6 2-377</inkml:trace>
  <inkml:trace contextRef="#ctx0" brushRef="#br0" timeOffset="-117918.53">19085 16080 2284,'-4'-5'-30,"0"-2"55,0 5 28,0-1 23,4 3 25,-4-5 25,4 5 18,-7-5 1,7 5 15,0 0 5,-2-6-9,2 6-5,0 0-8,0 0-13,-4-6-12,4 6-14,0 0-13,0 0-9,0 0-7,-7 15 0,6-8-5,-4 5-5,3-5-2,0 4-7,-3 4-3,3-2-3,0 2-4,-2-3-5,2 2-2,0-5-6,2 4 4,-3-1-9,3-4-1,-1 1-4,1 3 0,0-5 0,0-2 1,0 0-1,-2 0 2,2-5-6,0 0-2,0 0-1,0 0-1,0 0-1,0 0-5,3-19-1,-3 10 7,5-2-9,-3-1 0,0-7-2,2 0-1,0 4-1,-1-5 0,1 5 2,-1 0-3,0 2 2,0-1 0,-1 6 3,0-5 0,2 6-3,-2 1-2,0-1-3,0 1-2,-2 6 4,9 0 3,-9 0 1,12 8 5,-1 3 0,2-4-5,-1 6 4,4 2 1,0-1 1,1 0 0,3 1-1,-4 0 0,4 2-1,-4-3 1,0 1 1,-2-5-2,1 1 3,-5-3 12,0-1 16,0-1 16,-2 0-7,0-5-5,-2-1 0,-6 0-8,16-6-1,-10 3-4,-2-6-5,0-1 0,1-4-4,-3-1-2,0-4-1,0-2-4,-2 0-2,-2 0-4,2 0 1,-2 2-7,0 4-17,0-5-18,-1 6-34,1 0-39,2 1-50,0 5-56,-2 1-36,0 0-51,2 7-55,-5-5-76,5 5-179,0 0 22,0 0 71,0 0-260,0 0-265</inkml:trace>
  <inkml:trace contextRef="#ctx0" brushRef="#br0" timeOffset="-117720.06">19637 16056 2143,'0'0'65,"0"0"38,0 0 13,0 0 13,0 0 13,0 0 16,0-11-9,0 11-16,10-4-13,-2 3-10,1 1-11,2 0-9,-1 0-10,2 0-9,4 1-22,0-1-43,1 0-50,-2 0-48,-2 0-72,0-1-69,0-1-103,-3 2-184,-3-6 37,3 1-160,-4-3-141</inkml:trace>
  <inkml:trace contextRef="#ctx0" brushRef="#br0" timeOffset="-117468.57">19893 15811 1915,'0'-9'104,"2"5"19,-2-2 5,0 6 5,0-8 3,0 8-8,2-7-15,-2 7 12,0 0 35,0 0-6,8 23-3,-5-12-1,2 4-4,0 1-4,-1 3-11,2-1-7,-1 4-16,0 0-7,0 2-13,0-2-6,-4-1-8,4 1-6,-1-5-28,-2-1-38,0 5-40,0-5-50,0-3-53,0 0-57,-2-2-72,3-1-53,-1 0-159,1-1-63,-1-1 53,-1-2-205,2-2-191</inkml:trace>
  <inkml:trace contextRef="#ctx0" brushRef="#br0" timeOffset="-117227.7">20198 16034 1996,'-4'-5'79,"4"5"28,-2-4 17,2 4 21,0 0 13,4-10 0,-4 10-3,8-3 2,-3-1-17,5-1-13,0 5-13,3-3-12,0 1-11,1 2-8,2 0-18,-2-3-47,1 3-56,-2 0-61,-3 0-78,5 0-76,-5-3-140,4 1-132,-6-1 47,0 0-154,1 0-128</inkml:trace>
  <inkml:trace contextRef="#ctx0" brushRef="#br0" timeOffset="-116722.42">20453 15887 1773,'-3'-6'71,"3"6"33,0 0 9,-3-4 15,3 4 9,0 0 6,0 0-5,0 0-14,0 0 3,0 0 12,0 0-4,11 14-1,-6-4 2,-3 0-8,3 1-6,0 1-5,-1 3-4,0-1-13,0 0-5,-2-1-10,-1 0-10,5-1-5,-3 0-7,-1-1-2,-2 0-11,0-2-1,2-1-7,0 1 8,-2-2-1,2-2-1,-2 1-2,0-6-7,-2 8-1,2-8-7,0 0-2,0 0-5,0 0-14,0 0-9,-9-21-10,7 14-6,-2-5-8,3-2-2,1 1-6,1-2 1,3-6-6,1 4 2,1-1 2,-1-1 0,4 0 5,0 2 2,-1 4 1,5-3-2,-2 3-1,1 4 9,1 0 0,2 3 2,0 0 6,-1 3 5,-1 3 9,2 0 5,2 7 11,-2-2 4,-1 0 4,1 6 5,0-4 2,-2 4 0,-1 1-2,2 0-2,-5-1 0,0 0-3,0 1-4,-3 1-2,1 0-1,-1-3 0,-3 1-7,3-3-35,-4 0-41,4 4-47,-4-5-50,-2-1-59,2-2-61,0 1-46,2-1-188,-4-4-44,0 0 49,0 0-219,0 0-218</inkml:trace>
  <inkml:trace contextRef="#ctx0" brushRef="#br0" timeOffset="-116448.75">20820 15591 1979,'0'-5'55,"-2"3"39,2-5 8,0 7 6,-2-6 9,2 6 6,-2-6 4,2 6 40,0 0 16,13 12 11,-5-3 5,2 4 3,4 7-1,-1 1-7,5 4-3,-6 5-3,4-1-15,-2 3-12,2-1-17,-2 2-10,-4 2-8,-3-2-10,-3-3-11,-1 1-29,-3-3-18,-5-2-35,-4 3-61,-5-3-74,-2-2-69,-4 2-101,-1-6-119,-3-3-228,-2 0 7,2-2 66,-1-1-369,4-5-405</inkml:trace>
  <inkml:trace contextRef="#ctx0" brushRef="#br0" timeOffset="-109135.92">21400 15654 2824,'-6'-4'-36,"0"1"36,6 3 26,-14-3 32,10 0 23,4 3 25,-8-1 21,8 1 12,-6-3 1,6 3 1,0 0-4,-6-3-6,6 3-7,0 0-3,0 0-6,0 0-7,0 0 4,0 0 2,0 0-1,0 0-9,18 10-2,-5-7-4,4 0-2,4 1-7,4 3-4,5-7-8,0 5-5,0-1-9,0 0-5,-1 3-4,-3-7-7,-4 6-6,-2-6-3,-1 4-4,-2 0-3,-2-4-3,-5 0-6,3 3 1,-3-1-3,-1-2-4,-1 2 0,-1 4 6,-5-5-2,-2 6-7,0-7 4,-7 13-4,-2-5-3,-1 1 3,-5 1-1,-1 4-1,-3 0-2,-3 0-1,0-1 5,-2 2-5,-2 4 0,-1-3 0,3 2-3,4-6 3,-2 5-1,3-3-4,4-4 0,0 0 1,3 0-3,2 1 2,-1-5 0,-1 4 0,5-5-3,3 1 5,-1 2 3,5-3-1,5 0 2,-1-1 2,3-1 5,5 1 3,-1-2 3,5 2-1,4-4-7,1 0 4,2 2 5,0 0-24,1 1 1,3-3 1,-1 0-6,-2 0 7,2 0-7,-3 2-13,2-2-20,2 0-27,-7-2-36,2 2-38,-1 0-37,-1-5-31,-2 3-47,1-4-51,-2 6-63,-2-7-87,-3-2-153,-3 4 9,0-3 73,-3 2-299,-2-1-312</inkml:trace>
  <inkml:trace contextRef="#ctx0" brushRef="#br0" timeOffset="-108450.03">21324 14923 2206,'0'0'1,"-6"2"34,6-2 16,0 0 13,0 0 18,-6 3 14,6-3 2,0 0-1,0 0-7,0 0 6,0 0 2,0 0 3,21 2 0,-8 1 6,3 1 7,1 0 7,4 0 2,0-4-2,2 3-5,4 1-5,0-2-10,-6 2-4,2-4-8,-1 1-5,-4 2-7,-1 0-1,1-3-10,-4 0-3,-2 2-5,0-2-6,-2 2-4,1-2-5,-3 0-4,1 2-6,-9-2 3,13 0-7,-7 2-6,-6-2-8,12 0-16,-12 0-19,8 0-28,-8 0-29,10 2-32,-10-2-30,0 0-35,10 0-47,-10 0-56,0 0-61,2-6-178,-2 6-41,0-7 69,0 7-224,0-10-205</inkml:trace>
  <inkml:trace contextRef="#ctx0" brushRef="#br0" timeOffset="-108068.62">22074 14611 2045,'2'-4'32,"2"1"14,-2-3 14,-2 6 22,4-4 13,-4 4 11,5-7 1,-5 7-11,4-4-9,-4 4-7,0 0-8,0 0 3,0 0 6,-15 11 1,7-4 11,-3 7 4,-3-1 6,-2 9 7,-2-2 5,-2 3-6,1 4-9,-2 2-8,4-1-7,-2 4-8,2 0-5,2-1-10,5 1-13,-1 0 0,7-3-4,-1-3-6,5 3 1,5-2-3,4-2-20,1-2-35,7-1-36,4-1-39,-2-1-43,3-8-60,1-3-64,0-1-52,-2-3-137,1-3-109,-4-4 68,1 2-181,3-8-165</inkml:trace>
  <inkml:trace contextRef="#ctx0" brushRef="#br0" timeOffset="-107495.43">22314 14918 1851,'-3'-6'43,"3"1"38,0 5 22,0-8 19,0 2 16,0 6 9,3-7-7,-3 7-12,2-6-13,-2 6 11,0 0 14,0 0 10,0 0 0,4 22 2,-4-14-2,0 3-12,0 4-4,0-3-9,2 5-9,-2-3-8,-2 3-7,2-2-12,0-1-6,0-2-9,-2 0-6,2 0-6,0-3-3,-2 1-5,2-1-2,0-3-2,0-1-2,-2-3-1,2-2-9,0 0-3,0 0-6,0 0-3,0 0-5,0-19-1,0 12-8,2-7-4,0-2-6,2 0-1,0-3-3,-2 1-1,2 0 2,0 1 1,2-3-2,-3 5 2,0 2-1,0 0-1,2-1 1,-3 3-2,2 1-2,-2 3-2,0-1-4,-1 2-1,2 1-6,2 1 5,-5 4 4,0 0-1,12 9 4,-6-1 4,1 0 2,1 5 6,2 0 5,3 5-3,1 1 4,-2-2-2,1 2 3,-1-2-1,-1-2 0,2-1 0,-5-1 1,2-2 3,-2-1 7,-2-2 12,0-1 14,2-1 12,-1-4-11,1 0-3,-8-2-6,15-4-3,-6-2-4,-3 1-3,0-4-4,2-2-3,-4-2-4,4 0 1,-2-7-4,-2 5-9,2-5-7,-4 5-6,2 3-13,0-5-4,-1 6-24,-1-1-23,-2 2-36,2 0-30,0 3-37,-1-1-49,-1 3-58,0 5-47,-1-8-60,2 7-163,-1 1-67,0 0 86,0 0-287,0 0-303</inkml:trace>
  <inkml:trace contextRef="#ctx0" brushRef="#br0" timeOffset="-107291.06">22805 14893 2315,'0'0'69,"10"-3"29,-10 3 5,0 0 9,6-4 17,-6 4 6,9 0-2,-9 0-18,17-3-14,-4 6 2,-1-3-22,6 1-4,-2 2-14,3 0-2,0 1-32,2 0-39,-1-3-46,-2 4-54,-1-2-54,0-1-59,-2-1-61,-2-1-149,0 0-58,-5-1-174,0-1-159</inkml:trace>
  <inkml:trace contextRef="#ctx0" brushRef="#br0" timeOffset="-107017.82">23203 14744 1850,'2'-5'55,"0"0"28,-2 5 22,2-9 8,-2 9 11,2-5 5,-2 5-11,0 0-11,0 0-7,0 0 34,0 0 25,4 19-11,-4-9 6,0 3-1,0 2-5,0 2-4,0 1-6,0 2-8,0 3-13,0-3-10,0 4-9,0 2-10,-2 1-6,2-6-9,0 2-6,-2 1-9,2-7-6,-2 0-30,0 1-40,2-1-45,0-4-42,0 1-50,0-5-52,-2 3-57,4-5-63,0-1-146,0 2-100,0-7 66,-2-1-229,0 0-228</inkml:trace>
  <inkml:trace contextRef="#ctx0" brushRef="#br0" timeOffset="-106773.21">23526 15000 2272,'-4'-7'126,"4"7"8,-4-5 13,4 5 36,0 0 8,0 0-5,-2-2-18,2 2-18,8-6-17,-8 6-8,18-1-15,-6 1-12,1 0-10,-1 1-32,6-1-41,-3 0-57,1 0-64,-3 0-70,4 3-84,-5-3-122,0-3-182,-2 2 56,0-2-221,-1 0-222</inkml:trace>
  <inkml:trace contextRef="#ctx0" brushRef="#br0" timeOffset="-105911.86">23994 14786 1969,'0'0'-7,"0"0"31,3-6 23,-3 6 19,0 0 17,0 0 4,0 0-1,0 0-8,0 0-8,0 0 14,0 0 15,0 0-1,0 21 3,-3-10 1,3-2 5,-1 4 0,-1 4-1,0-1-2,-3 3-2,2-1-6,-1-1 3,0 3-3,2-3-5,-2 0-5,1-1-4,0 1-6,1-5-4,-3-2-5,4 1 5,-2-3-1,3 0 2,-2 0 4,0-4-1,2 3-10,0-7-6,0 0-5,0 0-10,0 0-4,0 0-4,0 0-3,2-29-9,0 19-3,1-1-13,1-4-6,0 0-12,4-2-8,-3-4-4,5 1 2,-1 0 1,-1 3 0,0-1 2,-1 3 1,1 2 0,1-1 0,-3 3 1,3 0-1,-1 4-1,0-4-1,-2 5 2,4 5-4,-4-5-3,2 4 6,0 2 0,-8 0 1,15 8 5,-6-5 1,-3 7 1,3-2 6,-3 6 8,0-2 6,-2-2-1,2 4 4,0-1-2,-2 0 1,0 0-1,-2 1-2,0-4 2,0 0-1,0 4-8,0-7-34,0 3-51,0-3-49,0 0-59,-1-2-60,3 0-68,-4-5-146,6 7-142,-6-7 83,7 0-235,-7 0-247</inkml:trace>
  <inkml:trace contextRef="#ctx0" brushRef="#br0" timeOffset="-105640.06">24410 14666 2175,'0'-7'90,"-2"3"21,2-1 8,0 5 12,0-8 25,0 8 23,0-6-2,0 6-15,0 0-15,0 0 1,0 0 28,0 0 7,12 23-3,-6-8-5,3 6-9,2 2-9,1 3-6,-1 7-9,2-1-9,-5 2-12,1 3-26,-3 1-7,-2-2-6,-4-2-8,-3 4-4,-4-2 0,-2-1-11,-3 0-26,-6-8-31,0 1-55,-4-2-75,1-3-75,-5-4-111,2-2-126,4-3-270,-1-4 79,4 2 83,1-4-379,5-1-407</inkml:trace>
  <inkml:trace contextRef="#ctx0" brushRef="#br0" timeOffset="-105443.8">24776 15436 2663,'6'4'47,"-6"-4"-6,7 4-5,-5-1-3,-2-3-8,6 2 0,-6-2-3,7 6-40,-7-6-78,6 6-94,-2-6-174,-2 4-111,-2-4-120,0 5-95</inkml:trace>
  <inkml:trace contextRef="#ctx0" brushRef="#br0" timeOffset="14941.11">18688 16844 1371,'-3'-7'192,"3"7"-50,-4-7-46,2 4-26,2 3-9,-2-4 4,2 4 7,-4-6 5,4 6 9,-2-6 3,2 6 1,0 0-1,0 0 1,-3-5-3,3 5 2,0 0 0,-5-4 2,5 4 11,0 0-14,0 0 13,0 0-5,0 0-3,0 0-3,10-6-5,-4 3-7,0 1-7,1 0-6,4-2 2,-1 1-1,4 3 5,6 0-1,3-1 2,7 1 0,8-4 7,9 4-2,12 0 7,9-3-6,23 3-3,6 3-1,6 5 11,6 3-5,8-1-6,1 7-5,1-3-10,-3 6-4,-4-3-6,-3 2-5,-8 0-4,-8-5-6,-8 1-9,-20-5-13,-9 0-8,-12-3-6,-8-2-1,-4-1 2,-2 0-1,-8-2 0,2-2-9,-7-2-8,-2 2-10,-5-4-4,-3 2-5,-5-3-4,-2 5-7,-6-9-9,-3 2-7,-8 4-12,-8-2-13,-7 0-1,-9-3 3,-10 1-4,-7 1 7,-23-2 3,-1 1 14,-8-5-1,0 5 6,1-5 11,-6 3 3,-1-2 6,-2 1 3,-1-4 2,3 7 9,6-1 10,3-3 2,17 5 0,9-1 4,2 1 2,4 3-1,11-2 9,4 2 2,7-2-1,5 3 3,0-2-1,7 3 3,0 1 0,8-2 3,3-2 3,6 2 3,4 2 7,0 0 0,21-6 10,2 5 1,7-3-1,15 2 14,5 2 13,16 0 16,27-4 9,9 4-1,6 0 1,7-1 1,8 2-6,5 3-2,-1-2-13,0 3-4,-9 1-8,-3 0-4,-9-4-2,-9 3-4,-8-5-6,-21 2-5,-13 3-11,-10-5-5,-11 0-6,-1 0-3,-5 3 0,-5-3 0,-4-3-3,-2 3-6,-9-2-7,-3-1 4,-5 3-1,0 0-10,0 0-4,-29-7-9,7 7-8,-11-2-12,-16-2-9,-17 2-1,-25 2 3,-13-6 7,-3 1 1,0 3 8,-3-6 4,4 3-2,7-4 11,3 4 2,10 3 5,18-4 3,11 4 5,10-1-3,10 1 4,4 2-2,3 0 11,7-4-4,6 4 3,4-2-3,8 2-1,5 0 4,0 0 4,27-7-3,-4 3 5,11 2 1,23 0 9,30-2 10,17 3 18,10-3 9,9 1-1,-4 3 2,-1 0-10,-8 3-2,-6 1-1,-13-4-9,-17 1-7,-17 3-7,-14-4-15,-3 0-9,-6 0-10,-5 0-17,-3 0-19,-5 0-14,-4 0-23,-7 0-30,-2 0-45,-1-4-53,-2 3-60,-5 1-148,4-7-101,-4 7 71,0 0-216,-9-8-174</inkml:trace>
  <inkml:trace contextRef="#ctx0" brushRef="#br0" timeOffset="-186620.19">18080 16706 451,'-4'-2'64,"4"2"5,0 0-16,-5-5-5,5 5 0,0 0 4,0 0-4,0 0-4,0 0 8,-1-6 2,1 6 6,0 0 9,0 0 0,0 0 3,0 0-5,0 0 2,0 0-1,0 0 2,0 0-1,0 0 2,0 0-2,-3-6-1,3 6-1,0 0-3,0 0 0,0 0-4,0 0-3,0 0 1,0 0-3,0 0-1,0 0-5,0 0-3,0 0 0,0-5-1,0 5-6,0 0-5,-2-4 0,2 4 0,-5-5-2,5 5 2,0 0 1,-2-7-1,2 7-4,0 0-3,-2-5-1,2 5-5,-5-3-2,5 3-1,-5-5-4,5 5 2,-5-2-5,5 2 1,-5-7-2,5 7 1,-7-4-3,7 4 1,-7-4 0,3 0 3,4 4 0,-7-5 1,4 2 4,3 3-1,-4-5 4,4 5-2,-5-7-4,1 5 4,4 2 4,0 0 0,-2-7-7,2 7 3,-4-1-3,4 1 2,-6-7-3,6 7 0,-2-5 0,-3 3-6,5 2 2,-7-5-1,5-1-1,-2 4-2,4 2 3,-6-11-1,2 5 1,0 2 1,2-1 1,-5-4-1,5 4 3,-3-3-3,-1 1 2,2-2 0,2 1 4,-2 0-7,0-1 0,-1 2 0,1-3 0,0 2-2,0-2-1,2 3 2,-3-3 0,3 0-7,-2 2 2,4 1 2,-5-2-3,3-1 2,0 3-1,-2-6 1,2 4-3,0 2 0,0-4 2,-2 3 1,2 0-1,0-4-3,2 4 4,-2-4 1,0 3-2,-1-3-4,0 4 7,3-3-2,-2 1 0,0-3 0,2 1 1,-2 3-2,2-4-1,-2 2-2,2 1 6,0-4-2,0 7-3,-2-6 8,2 6-3,0-1 0,0-4-4,0 4 5,0 1-6,0-4 3,0 3 0,0 1 3,0-2-5,0 1 0,0-1 2,0 1 1,2 1 1,-2 0-4,0-1-2,2-3 0,-2 1 0,0 2 2,2-5 0,-2-1-2,2 3 1,-2-1 0,2-3 3,-2 4-3,3-2-2,-3-1 3,0 1 3,3 0-5,-3 0 0,0 5 0,2-6 2,-2 7 1,2-7-2,0 7 0,-2-1-2,0-4 2,2 4 2,-2 1 1,0-3-7,2 1 4,-2 0 1,0 3-4,2-5 2,0 1 0,0 2 0,0-3 0,2 3 7,-2-4-8,2 4 2,1-6-1,-1 7-1,-3-5 1,7 3 3,-2-5-4,0 3 4,1 1-2,-1-3-2,0 0 3,1 2-4,2 1 4,-1-1-3,-1 1 0,0-2-1,2 3 4,2-2-4,-3 2 2,3-5 3,-3 4-2,3-1 2,-2 1 0,1 0 3,-3 2-1,4-2 1,1 3 2,-2-4-8,1 0 7,-1 4 0,3-1-1,0-3-3,1 1-1,2 2 4,-4-1-8,5 1 5,-2 3-1,2-6-2,-1 6 3,4-3 2,-1 4-1,2-3-4,2 0 3,1 1 1,-4 2-6,2 0 4,1 0-3,-1-2 3,0 3-3,2-2 0,-1 0 4,1 3-1,-4 2-2,8-6 0,-5 6-4,1-4 4,2 1 2,-4-1-1,2 2-2,-1 0-1,1 2 4,-1-1 1,-2-2-2,4 2 1,-1 1-1,1 0 2,1 0 3,1-4-3,-3 4-1,5 0 0,0 0 5,-1 4 0,2-4-4,-3 0-2,3 0 2,0 1 1,-7 2-4,2-2 8,2 1-10,-1 0 9,-2 2-1,3-4-4,-3 3 4,3-3 4,-4 0-1,2 4 2,3-4 3,2 0 2,-3 3-5,1-3 2,0 3 5,0-3-7,-1 0 3,2 0-8,-5 2 5,3-2-3,0 0 0,-1 0 8,-3 0-7,3 2-4,-5-2 13,4 0-9,-4 0 2,1 0-4,-2 0 1,2 0-4,-1 0-1,-1 3 5,2-3 0,0 0-5,0 0-4,0 0 8,1 0-6,1 0 8,-2 0-4,4 0 7,0 0 1,3 0-1,-3 0-4,3 0 2,1 0 0,-1 0 0,-3 0-2,0 0-2,-4 3 0,4-3-3,-2 2-5,-3-2 6,0 0 3,-2 2-4,0-2-1,0 1 1,-1-1-1,0 0 0,1 3 2,1-3-4,-7 0 2,5 3-4,1-3 7,-2 0-2,-3 0 1,2 0 0,2 3-1,-3-2-2,3-1-4,-6 4 6,6-4 2,-4 0-1,0 0-1,0 2-4,-2 0 3,0 0 3,3 2-1,-1-1-1,-4-3 1,2 4-3,2-2 0,0 3 0,1-2 0,0 1 1,0-2 0,-3 4-2,1-5 0,0 3 4,2 0-5,-3-2-2,3 1 4,-4 1-10,1 0 9,-1 0 2,2-1 0,-4 1-6,1 2 5,0-2-2,1 0 1,-1 2-1,3-3 3,-6 5 2,6-6-1,-6 4-6,2-1 6,2-3-5,-5 4 1,3-2 3,-1-1-1,-1 3 0,1-3 0,-2 2-3,-2 0 4,2-1-4,0-1-1,0 4 3,-2-3 1,2 2-5,-2-1 15,0 1-10,3 1 1,-3-1-2,0 2-3,1-1 2,-1 0-1,-2 2 3,2-2-3,1 4 4,-3-3 0,2 2 1,0 0-3,-2 3 0,0-2 2,0 0 4,0 1-2,0 2 3,-1 0 1,-1 0-1,0-1-2,3 2 0,-3-1-3,0 1 3,-3 0-3,3 2 4,-1-1-2,1 3-2,-2-4 6,0 4-2,0-4 0,0 1 2,-2 0-6,2 0 4,0-1 7,-2 0-6,1-1 0,1 3 1,-2-4 0,2 2-3,0-2 0,-2 1 2,1 1-5,-1-2 4,0 1-3,2 0-1,-1-1 4,-1-4 3,2 2-11,-2 2 4,2 2 0,0-6 0,-2 2-1,2-2 2,0 2-1,-2-1 2,2 3-2,-2-4 2,0 2-5,2-1-1,0 1 1,-2-4 5,2 7-1,0-6 0,-2 3-2,0-3 1,2 2 0,-3 0 1,2-1-2,0 0 3,1 0-2,-3 0 4,3 3-4,-2-5-2,2 4-1,-2-2 2,1-2-4,-2 3 5,2 1 0,-1-1 2,0 2 1,0-5-4,2 6-1,-2-5 6,-2-1 3,2 4-10,0-3 2,2 2-2,-2 1 2,0-1 2,-2 0-2,4 4 3,-5-6-1,1 4-1,-1-3 0,0 3 2,1-5 0,0 3 1,0 2-5,-2-5 3,-2 5 2,4-5-3,0 2-3,-2 2 6,2-3-3,-3 2 2,-1 0-4,5-3 3,-3 1 3,1-2-3,-1 1-2,2 0 1,-1 0 2,-2 1 0,1-3 0,2-1 2,0 1 2,-4 1 4,2 0 0,2 1 4,-4-5 2,1 4-4,-1-1 2,-1 2-3,2-4 3,-3 1-2,-1 4-2,-2-2-1,3-5-1,-3 5 1,2-4-1,0 4 4,1-5-7,-2 3 3,0 1-1,-1-3-1,0 1 1,0 2 0,1-2-3,-4 1 2,4-2 1,-1 0-3,0 1 2,-2-1 0,0 2-1,0-4 1,1 2-1,1 0-2,-2 1 2,0-1 0,2-2-4,0 4 0,-1-2 5,-2-2-4,1 0 3,3 2-4,-4-2 3,4 4 0,-6-4-1,6 0 2,-3 0 0,0 0-3,2 0 4,-4 0 1,0 0-3,2 1-2,-2-1 2,0 0 1,-1 0-3,2 0-1,-1 0 1,-1 0-3,0 3 0,0-3 1,2 0 1,-2 3-2,-1-3 2,2 0 1,-2 2-2,2-2-1,0 5 0,-2-5 2,1 0-1,0 0 0,0 3-3,-1 1 2,2-4 2,-4 0-2,-1 1 4,4-1-4,-4 4 1,-1-1 1,3-3 0,-5 0-2,-3 0 0,0 0 1,0 0-1,0 0 1,0 2-2,2-2 2,-2 0-2,-2 0 2,2 0 0,1 0 0,-3-2-2,2 2 1,0 0 0,0 0-3,3 0 4,1 0 0,-1 0-3,1 0 2,-2 0-1,0 2 1,3-2 0,2 3 0,-2-3 0,0 0-1,4 0 0,-2 2 1,3 0-1,-2 2 2,1-4 0,0 1-3,0 3 2,1-4 1,2 2 0,-1-2 0,-1 0 0,2 2 1,-2-2 2,2 4 1,-2-4 0,0 0 3,5 0 1,-5 0-2,2 0-2,0 0 2,-1 0 4,-1 0-7,2 0 2,-1 0 0,-2 0-2,2 0 1,-3 0 2,4 0-3,-2 0 3,-1 0-2,2 0 0,0-4 0,1 4 3,-2-2-4,1 2 1,0 0 0,2-2-1,-1-2 1,0 3 4,1 1-8,0 0 3,0-4-3,1 0 0,-2 4 3,2-3-2,-2 1 1,1 2 0,5-7-2,-3 6 2,0 1-2,1-7 1,-2 7 1,4-5 0,1 3 2,1 2 3,-1-3 1,0 0 1,3 2 4,0 1 2,2-6 0,-4 6 1,10 0-2,-10-2-1,4-2-1,6 4-2,-11-2 0,11 2-2,-8 0 2,8 0-3,-9-3-2,9 3 1,-4-4 0,4 4 1,0 0-1,0 0 2,-9 0 0,9 0-3,0 0 2,0 0 0,-6-4 0,6 4-3,0 0 1,0 0 1,0 0-1,0 0-1,0 0-4,-6-2 6,6 2-5,0 0 1,0 0-3,0 0 2,0 0-1,0 0-2,0 0 0,0 0 4,0 0-2,0 0 1,0 0-1,0 0 0,0 0 2,0 0-3,0-7 0,0 7-3,0 0 3,6-7-2,-6 7 2,4-1 0,-4 1-2,4-7 2,-4 7 0,5-2-1,-5 2 1,6-5-1,-6 5-1,0 0 1,7-4 3,-5 3-5,-2 1 2,4-6 0,-4 6-2,4-2 2,-4 2 0,7-4 0,-7 4 0,0 0 1,4-2-1,-4 2 0,0 0 1,0 0-1,0 0-14,4-7-22,-4 7-38,0 0-77,0-8-55,0 4-101,0-4-129,4 1-238,1-6 43,3-1 85,3 0-391,3-6-416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0:57:48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 1446 919,'0'0'85,"-8"-6"15,5 2-21,0 1-9,3 3-3,-7-9-5,6 4 4,-3 0-4,2-2 13,-2 3 3,3-1 2,-4-1 0,5 1 0,-3-1 1,3 6 3,-1-10 0,-1 7 1,2 3-5,-2-9 2,0 4-1,2 5-1,-3-8-7,3 8 1,0-5-13,0 5-3,-1-6 1,1 6-5,0 0-3,0-5-7,0 5-7,0 0-1,0 0-4,0 0-13,0 0 9,0 0-3,0 0-3,-2 21 4,2-6 1,-2 2-1,2 3 6,-2 10-5,-2 0 2,3 8-4,-1 0-2,0 4 0,0 2-3,-2-2-1,2 1-1,-2-1 0,4 0 1,-3-1-2,3-2-2,-2-7 0,0 1-9,0-4 3,-2-3 3,4-6-3,-1 0 12,-1-1 4,2-2 15,0-3 2,0-3 3,-2-3-7,2-2-2,0-6-3,2 1-4,-2-1-3,0 0-3,3-16-3,3 4 7,-2-2-11,1-3-3,-1-2-3,4-1-2,-1-2 2,0-2-6,2 0-1,0 2-5,0-2 4,1 0-3,0 4-3,-1 1 4,4-3 1,-3 5-3,3 0-2,-2 3 3,0 5-3,-3 0 2,2 1 4,0 5-8,-1 3 4,0 1 2,1 5-1,1 1 5,0 5 2,-1 1 4,-1 3 4,1 4 1,-2 1-2,2 1 1,-4-2 4,0 6-2,0-6-4,0 3-1,-1 0 4,1 0-6,-2-5 0,1 4 0,-1-5 3,0-1-3,-2 1-3,1 0 0,-1-5-10,1 3-24,0-3-23,-1-2-25,2-1-27,-4-1-35,4-2-54,0-3-58,-2-1-60,-2-2-130,16-4-71,-11 1 37,4-3-113,4-3-86</inkml:trace>
  <inkml:trace contextRef="#ctx0" brushRef="#br0" timeOffset="348.91">3587 1673 1665,'-2'-12'5,"-6"-2"22,2 3 19,-1-2 20,2 0 25,-4 1 16,1 0 11,-3 3 4,3-1 3,-1-1 0,3 3-7,-2 3-8,2 0-11,-2 0-10,2 3-6,-2 2 3,8 0 0,-15 9 3,9 3-4,-3 2-2,-1 4 0,1 6 4,0 0-7,2 8-5,-3 1-2,4 0-15,0 0 2,0 0-11,0 1 0,1-3-2,3-1-14,-1 1 4,2-2-2,1-1-4,1-2-1,4 1-12,1-2-24,1-2-22,1-2-17,2-2-21,4-1-25,-2-5-33,1-4-40,2 0-34,2-3-43,-1-2-43,4-4-104,-1 0-126,0-2 56,0-4-108,5-3-67</inkml:trace>
  <inkml:trace contextRef="#ctx0" brushRef="#br0" timeOffset="928.95">3905 1872 1600,'0'-9'9,"-1"-2"18,-1 1 26,-2 3 18,2-2 13,-2 0 17,2 3 8,-3-1-5,2 3-8,1 0-6,2 4 9,0 0 9,0 0-1,-10 17-8,8-4 2,0-4-5,0 8-8,2-5-1,0 5-3,0 0-4,-2-1-3,2 3-5,0-3-4,0 1-8,0 0-5,-2-2-3,2-1-4,-2-1-2,2-4-2,-3 3-3,3-3 6,0 0 8,0-3 4,0 1 5,0-7-11,0 0-4,0 0-6,0 0-4,0 0-4,3-24-4,-1 11-4,-2-6-2,2-2-5,2-3-2,-2-1-1,2 0-2,-2 0 1,-1 5 4,4-2 1,-3 3 3,0 2 1,-1 2 0,4-1-5,-3 4-4,0 2-4,0 0-6,0 2-4,0 4 2,3 2 1,-5 2-2,16 8 1,-6 1-2,1 3 2,0 2 0,5 1-4,0 4 8,-2-2-2,1 2 1,0-2 4,2 3-4,-3-2-5,2-1 8,-2 1-4,1-3 6,-2-3-2,-3-1-1,1-2 9,-4 0 20,1-2 8,1-2-6,-1-3 0,-2-2-2,-6 0-5,15-7 0,-11 0-5,5-4-2,-5-2-1,0-4 1,-2-1-10,2-2 2,-1-5-3,-1 0-4,-2 2 1,0 3-4,0 0-2,2 3-14,-4 1-27,2 1-28,0 4-43,2 0-38,-2 2-49,0 1-42,-2 1-35,2 7-31,3-2-47,-3 2-127,0 0-78,0 0 44,13 9-168,-4-5-173</inkml:trace>
  <inkml:trace contextRef="#ctx0" brushRef="#br0" timeOffset="1131.89">4626 1843 1896,'8'3'68,"-8"-3"19,7 2 15,-7-2 9,0 0 10,7 2 8,-7-2-1,6 2-10,-6-2-6,0 0-14,12-2-11,-4 0-4,4 2-13,0-2-5,1-1-11,6 3-16,0 0-34,0 0-26,0-1-39,-2 1-53,2-2-50,0 2-43,-2-5-72,0 5-147,-3-5-32,-1 1-100,0 1-60</inkml:trace>
  <inkml:trace contextRef="#ctx0" brushRef="#br0" timeOffset="1414.77">5088 1596 1632,'2'-5'82,"0"-2"17,-2 2 17,2-1 14,-2 6 13,2-7 3,0 3-3,-2 4-11,2-4-16,-2 4-17,0 0-10,0 0-14,0 0 10,7 15 7,-4-4 3,0 6 6,1 1-6,-2 1 3,-1 2-2,2 4-8,0 1-7,-1-1-4,0 0-6,-2 2-6,3-3-4,-3 0-1,0-2-11,2-1-37,-2-1-31,2 0-34,-2-1-38,0-2-45,0-3-52,0-1-54,2 0-37,-2-2-63,0-4-113,2 0-34,0-4-169,2 2-154</inkml:trace>
  <inkml:trace contextRef="#ctx0" brushRef="#br0" timeOffset="1645.4">5444 1878 1879,'-2'-8'59,"2"8"24,-2-7 14,2 7 16,0-6 9,0 6 5,-2-5 3,2 5 0,0 0-7,0 0-14,2-9-14,2 8-8,-4 1-9,8-2-8,1-3-9,1 5-7,5 0 1,0 0-8,1-2-21,4-1-27,-2 3-35,2-2-46,-1 0-54,-1 2-60,0-3-67,1 1-164,-4-2-73,-5 0-148,3 2-144</inkml:trace>
  <inkml:trace contextRef="#ctx0" brushRef="#br0" timeOffset="2154.93">5836 1685 1810,'2'-3'54,"0"-1"22,-2 4 12,2-5 9,-1 1 2,-1 4-4,0 0-7,5-6-8,-5 6-11,0 0 3,0 0 19,8 10 7,-1-3 6,-3 2-4,2 4 1,1 2-3,-1-1 1,1 3-3,-1 0-3,-2 0-14,0 1-4,0-1-1,2 1-8,-2-3-13,-1-1 11,2 0-15,-3-3-3,0 1-8,0-3 0,0-1 8,0 0-2,0-1 17,0-3-1,-2 0-7,0-4-1,0 0-10,0 0-4,0 0-5,0 0 0,2-23-6,-2 11-2,2-3-3,0 0-3,3-4 4,-1 0-9,2 0-2,1-2-3,-1 0 1,3 2 0,1 0 2,3 2-6,0 0-5,-1 3 4,5-1-4,2 6-5,0-2 2,3 2 0,-4 4-4,4 1 3,1 4-3,-2 0 0,2 1 2,3 6-3,-3 1-1,1 2 3,-4 2 2,0 1-1,-1 3 0,-2-2 0,0 4 2,-3 1 3,-2-2-1,0 1 2,-4-3 2,1 0-3,-3-1 3,1 3 3,-1-5-4,-2 2-37,3-3-31,-1 1-34,-2-3-26,-2-1-35,2-2-37,-2 1-55,2-5-65,-4-2-140,10 0-99,-10 0 71,10-7-180,-2-1-159</inkml:trace>
  <inkml:trace contextRef="#ctx0" brushRef="#br0" timeOffset="2605.86">6807 1344 1893,'-7'-9'63,"3"0"25,2 3 19,0 0 11,0 1 7,2 5-5,-3-6-5,3 6-9,0 0-6,-1-5-12,1 5-12,0 0-6,0 0-3,0 0 4,12 22 1,0-7 11,0 4 4,5 8-1,1 1 5,6 9-4,-2 1 2,-1 1 4,2 5 7,-2-1 1,1 1 6,-5-1-7,-1-1-3,-1-1-2,-5-4-2,-1-1-5,-3-1-5,-4-5-5,-2 1-4,-2-3-4,0 0-4,-2-2-5,0-2-5,-1-2-4,-3-2-3,2-3-6,2 0-2,-3-1-6,1-3-1,-1 0-2,3-2-1,0-2-2,0-1-3,2 1 0,-2-2-2,2 1-1,0-5 2,0 3-6,0-1-4,-1-2-4,3-3-2,-4 5-17,4-5-13,-3 5-18,3-5-16,0 0-16,0 0-24,0 0-21,0 0-23,0 0-23,0 0-24,0 0-28,0 0-32,0 0-36,0 0-32,-12-8-63,12 8-107,-6-5-58,6 5-253,-11-7-283</inkml:trace>
  <inkml:trace contextRef="#ctx0" brushRef="#br0" timeOffset="10862.69">7971 1780 1768,'0'0'246,"0"0"-76,0 0-44,0 0-20,0 0-12,0-20-3,0 20 3,0-8-7,0 8 15,3-7 8,-3 3-7,0 4 5,0 0-11,4-6-7,-4 6-7,2-4-9,-2 4-9,4-4-10,-4 4 2,0 0-5,22 0-4,-11 0-4,7 0-4,4 0-10,5-1-29,3-1-22,2-3-38,2 3-45,-2-1-56,1 1-54,-1 2-53,-7 0-94,-4 0-142,-2 2 26,-3 1-127,-6-1-103</inkml:trace>
  <inkml:trace contextRef="#ctx0" brushRef="#br0" timeOffset="11043.33">8138 1962 1632,'-7'6'28,"0"-1"9,3 1 2,2-2 1,-2 0 4,2-1 11,2-3 9,-4 6 6,4-6 1,0 0-5,2 6-2,-2-6-3,14 3-4,2-6-5,2 3-4,4-4-7,7 0-21,3-2-39,6-1-46,5 2-54,-2-5-46,-1 0-92,6-5-377,-2 1-132</inkml:trace>
  <inkml:trace contextRef="#ctx0" brushRef="#br0" timeOffset="11583.25">9122 1341 1797,'2'-10'69,"-2"1"15,0 3 1,2-1 3,-2 1-3,0 6-2,0-10-7,0 6-9,0 4-10,0-8-7,0 8-10,0 0-5,0 0-4,0 0-3,4 22-2,-2-5-3,2 4 0,-1 6-4,1 3 0,1 6-1,-1 2-3,-2 2 6,2 0 2,0 1-1,0-2 1,1 0 0,-3-4-3,0-2-1,-1-2 0,-1-5-4,3 1 1,-1-7-1,-2 0 1,2-2 1,-2-1 15,2-5 10,-2-2 18,1 0-3,-1-3-8,0-3 2,0-4-11,0 0-4,0 0-4,10-15-4,-3 2-1,-1-2-9,0-2 2,2-3-4,1-1-4,0 0 4,1 0-6,3 0-3,-3 2 0,2 0 2,4-1-2,-4 3-3,4 3-3,-2-1-2,1 3-3,-2 2 0,2 3 3,-1 1-5,2 2-1,-4 4 2,3 0-1,0 5-2,0 2 2,-2 3 1,4 1 1,-3 4 1,0 0 3,-2 0-6,0 4 4,-1-2 1,-1 2-2,0-1 3,0-3-2,-4 0 2,-1 3-2,4-5 3,-3 2 0,-1-2 0,2 1 0,-4-4-8,4 5-34,-5-6-39,2-1-49,1-1-58,-1 0-45,-2 0-73,0-2-151,0-2-1,-2-3-115,6 5-74</inkml:trace>
  <inkml:trace contextRef="#ctx0" brushRef="#br0" timeOffset="12079.14">9855 1429 1512,'-6'-8'13,"5"1"22,-1 0 20,0 2 14,0-1 13,2 0 19,-3 1 14,2-1 13,1 6 8,-3-10 0,3 10 1,0-5-3,-2 0-5,2 5-20,0-5-3,0 5-15,0 0 2,0 0-20,-2-6-17,2 6-6,0 0-3,-4 16-7,2-4-3,0 2-6,-2 8-2,0 2-3,0 3 1,2 4-8,-2-2 0,4 4 3,-2-1-5,2 3 1,0-2 0,2 0-3,4 2-4,0-3-1,2 1 1,0-7-2,3 1-2,0-5 6,6 3-5,-1-5-16,4-5-32,1 0-40,-1-3-54,4-1-65,4-3-58,0-5-114,-1 1-142,1-2 36,-4-4-107,4 1-83</inkml:trace>
  <inkml:trace contextRef="#ctx0" brushRef="#br0" timeOffset="15948.91">10373 1518 1522,'0'0'-35,"4"-15"31,-4 15 29,0 0 28,0 0 28,0 0 19,0-6 22,0 6 19,0 0 9,0 0 10,-2-8 4,2 8-1,-2-5 5,2 5-5,-2-7 6,2 7-10,0 0-14,-4-5-10,4 5-16,0 0-19,0 0-9,-2-4-16,2 4-6,0 0-11,0 0-5,0 0-11,0 0-5,-8 20-4,6-9 0,0 4-4,-3 1-3,1 2-4,0 1-1,-1 2-2,3 1 0,-4 0-6,2 0 0,1-3-1,1-1-2,0 0 0,0-3 0,0 0-1,-2-3-5,4-1 5,-2-1 0,0-2 4,2 3 3,-3-4 1,3-1 4,-1-1-2,1-5-6,0 0 1,0 0-5,0 0-1,0 0-3,1-27-8,2 15-6,1-7-3,2-2-5,0-3-2,1 0 1,1-2 0,1 2 3,0 2-2,-1-4 2,2 4-2,4-1 2,-4 4-2,0 0 2,1 2-1,-3 3 1,3 3 0,-2 0-1,3 1 1,-2 3 7,6 0-8,-7 5 3,5 1 0,-1 2-4,0 4 4,1 1 3,1-1-3,-3 5-1,1 1 3,0 0 5,1 4-2,-3 3 3,2-1-6,-2 1 4,-3 0 7,3-1-6,-5 1 1,0-1 7,0 0-2,2-3-8,-4 3-16,2-2-20,-2-2-8,0 0-20,-2-1-25,0-2-25,3-2-29,-3 0-27,0 2-22,2-4-22,-4-3-66,4-3-134,-4 0-60,0 0-144,7-11-125</inkml:trace>
  <inkml:trace contextRef="#ctx0" brushRef="#br0" timeOffset="16272.66">10832 1198 1818,'-1'-9'67,"1"5"12,-2-1 7,0 0 0,0-1 5,2 6-3,-3-7-3,3 7-9,0-6-9,0 6-10,0 0-8,0 0-6,0 0-5,0 0-1,21 11-7,-11 2 3,7 1-4,-4 3 0,5 7-2,1 0 0,0 2-1,0 5-2,0 4 1,0 2 9,-2 2 5,0 2 5,-5 1 6,-2-4-3,-2-2 0,-4 3-6,-2-1 1,-2-4 0,-2-2-6,-4 3 1,0-3-3,-4 0-14,1-6-12,0-4-26,0 2-30,-1-6-36,-1-1-45,2-1-61,1-6-61,-2 1-101,1-5-139,0-1-181,3-3-167</inkml:trace>
  <inkml:trace contextRef="#ctx0" brushRef="#br0" timeOffset="16786.38">11864 1823 1862,'-10'-12'2,"2"3"26,-2 1 1,4 1 15,0 0 11,-1 2 14,6 2 11,-3-2 3,-2 1-3,3 1-2,3 3-8,-4-8-6,-1 7-6,5 1-6,-4-6 0,4 6-8,-3-4 1,3 4-1,0 0 3,19-6 1,1 5 3,10-3-3,12-2-8,11 1 2,8-2-1,24-3-5,-2 1-3,4 1 0,-3 1-4,-9 3-6,-14 1 0,-1-1-18,-10 1-30,-3 2-28,-5-1-36,-9 0-34,-3 2-36,0 0-30,-9-3-46,-3 1-123,-8-1-111,-4-2-88,-4 3-60</inkml:trace>
  <inkml:trace contextRef="#ctx0" brushRef="#br0" timeOffset="17107.02">12567 1463 1649,'-4'-4'94,"0"-2"9,4 6 2,-8-5 0,6 1 2,2 4 5,-5-6 0,5 6-10,-4-5-10,4 5-8,0 0-9,0 0-7,21 1-6,-8 5-5,4 2-5,2 3-4,4 0-3,2 7-7,3-1-3,-1 1-2,0 4-5,-1-1-4,0 1-4,-2 3 3,-4-2-6,-1 2-3,-1-1 3,-6-3 4,-2 3 7,-2-2 6,-6-1 0,-7 0 2,-2 2-7,-3-2-1,-9 2 0,-2 0-11,-2-2-23,-1-2-21,3-4-30,-3-3-40,2-1-50,2-2-66,-1-4-67,6-2-137,-2-1-66,7-2-146,2-4-127</inkml:trace>
  <inkml:trace contextRef="#ctx0" brushRef="#br0" timeOffset="17603.45">13608 1695 1791,'0'0'29,"-7"-4"16,2 1 7,2-3 11,3 0 10,-1 1 19,1-5 3,0 0-7,0 1 1,1-5-9,4 1-7,1-1-6,0-3-8,0 0-4,0 1-6,-2-4-3,3 3-5,-3 0 1,0 0 0,-2 1 1,-1 1-4,2 2 0,-1-1-8,-4 4-5,-1 0 1,0 2-7,-8-1-1,1 3-6,-2 0-1,0 4-5,-2 2 1,1 0-3,-3 5-6,2-2-9,2 3-5,1 1-8,0 3 3,3 2-1,4-2 2,2 6 2,2-3-1,2 4 5,6 1-1,1 0 2,6 3 3,-1-1 0,3-1 0,3 1 1,-4 0 2,2-1-2,-2 0 0,1-2 1,-2 0-3,0-2 2,-5-2 3,1 0-1,-2-1 7,-1 0 12,-2-1 7,-2-2 6,-1 1-1,-3-1 2,-3 1-4,-1-2-4,-2 0 1,-2-1-10,-6-1-15,4-1-24,-2-5-36,-2 2-46,4-2-58,0 0-45,-1-5-72,5-3-107,0 1-252,4-3-142</inkml:trace>
  <inkml:trace contextRef="#ctx0" brushRef="#br0" timeOffset="18102.88">13914 1531 1879,'0'0'35,"0"0"0,11 0-6,-11 0 1,0 0 15,2 8 13,-4-2 3,2 1-2,-2 1-4,2 1 2,0 3-3,0 1-5,2 3-1,2-1-4,0-1-1,3 3-3,1 0-3,-1-2-2,8-1-2,-1 1-2,-1-5-2,2 0-1,-3-1-1,3-3-2,1-2-2,2-4 0,-6 0-4,4-4 0,-2 0 1,-1-5 2,-2 0 0,2-4 4,-3-5-4,-4 1-6,0 2 8,-1-5 4,0 5 1,-3-2-1,-2 3-1,0-1-6,2 4-2,-2 0-2,0 2-9,0 1-2,0 6 0,0 2 0,0 0-1,0 0-1,-9 22-1,5-3-1,4 3-5,4 4 5,-4 4 0,0 5-2,3 3 6,-1 0-1,0 0-2,-2 2 4,0 1-3,-2-2 1,-3-2 3,0-2 6,1-6-7,-4-3 7,0 2-5,-3-7-1,0 0 1,1-6-3,-5 0 0,5-8 0,-6 1 2,2-6-3,-3-2 0,2-2-1,0-6 1,0-1-1,4 0-3,-3-9-7,4-3-13,3-1-16,2-6-13,1 2-22,4-3-20,4 0-27,6-3-33,0 2-20,4 1-36,6 1-49,5-3-121,-1 5-277,0 1-149</inkml:trace>
  <inkml:trace contextRef="#ctx0" brushRef="#br0" timeOffset="18728.25">14437 1566 1876,'4'-4'52,"-4"4"14,2-4 8,-2 4 3,0 0 3,0 0-3,5-3-10,-5 3-12,0 0-7,0 0-4,5 12 1,-3-2-1,0 1 2,2 4-2,0 1 2,0 1-3,0 3-3,0-3-2,1-1-3,-3 4-1,0-5-5,-1 0 1,5-2-5,-4-2 1,0 1-2,0-2 1,0-3 12,-2-1 1,2-2 1,-2-4-8,0 0-1,0 0-3,0 0-5,0-22-3,0 12 0,0-8-3,2 1 0,2-4-3,-1-2-1,1 1 0,2-1-3,-2 2 1,2 4 1,-1 0-5,2 1-8,1 1 0,0 3-1,2 3-1,2 3 0,2 3-3,-2 0 4,4 3-3,1 6 3,-1 0-1,0 3-2,0 3 3,1 1-3,-2 2 2,0-2 0,-3 5 1,0-5 0,-4 1-3,2-1 6,-1 1-3,-3-3 1,1-2 5,-1 0-1,-2-1 5,0-1 4,1 0 1,-1-4 6,-2 1-4,-2-4 0,0 0-3,0 0 0,0 0 1,0 0-3,-6-22-3,6 12 4,0-4-5,0-2 0,2-2 1,2 1-6,-1 0-3,2-2 1,-1 4-1,3-2 5,0 3-1,0 1-4,3 0-1,0 3-3,3 0 2,-3 5 1,1 1-5,-1 2 5,3 2-2,0 2 3,-1 2-2,1 4 1,0 1 2,0 3-5,-3-2 3,3 6 2,-4-3 2,1 4-1,-2 0 0,-2 1 3,1-1-15,-2-1-37,-1-1-46,-2 0-58,0 0-61,-4-4-95,2-2-143,0 2-20,0-6-104,2 3-79</inkml:trace>
  <inkml:trace contextRef="#ctx0" brushRef="#br0" timeOffset="19344.86">15213 1593 1613,'2'-12'73,"-2"4"22,2 2 5,0-1 3,-1 3-3,-1-1-9,0 5-9,5-8-9,-5 8-7,4-3-5,-4 3 6,0 0 6,16 15 3,-12-8 2,2 4-1,-1 2 0,2 2-3,0 1-5,-1-1-5,-2 2-2,2-2-5,-1 1-8,-1-3-6,1 0 6,-1 0-10,0-5 1,-2 2-3,0-2 2,0-2-2,0-1 3,-2-1-9,0-4 0,0 0-4,0 0 1,0 0-5,0 0-7,0-23 1,2 13 0,-2-3-5,2-2-1,2-2 3,2-2-3,0 2-3,-2-1 1,2 2 1,0 2-5,1-1-1,-1 3 0,1 3-6,1 2-2,1 3 2,1 0-4,0 4 2,2 0 1,-2 5-2,4 1 2,0 3-3,-2 1 4,-1 1 0,1 2-5,-1 1 7,0-1-3,-3 1 4,0 0 1,1-3-1,-3-2 3,1 0-1,-4-1 8,2-2 0,0 0 5,-1-1-6,-2-3 8,-2-2-6,0 0 3,0 0-1,0 0-1,0 0-2,-2-21-5,2 12 1,0-4 3,0 0-5,2-5-1,2 1-8,0-1 2,0 1 0,3 0-5,2 3 2,-1-2-3,0 4 3,2-1-1,1 4-3,2 1 1,0 3 2,1 1 2,2 4-7,-2 1 2,4 4 4,-2 0 0,0 2-1,0 3 0,1 0 0,-1 3 7,0 0-2,-2 1-1,-1 1 6,0 0-23,0-1-31,-5-3-49,0 2-56,1 0-65,-1-1-67,1-2-128,-5-3-122,2 1 67,-2-1-89,5-1-61</inkml:trace>
  <inkml:trace contextRef="#ctx0" brushRef="#br0" timeOffset="19684.6">16068 1671 1531,'4'-4'44,"2"1"23,1 2 15,-3-3 4,3 1 5,-1 3 6,0-5 3,4 3-5,0 0-10,2-1-7,1-2-9,1 2-5,3-1-5,0-1-5,1-1-4,-2 0-5,1-1-2,-2 0-3,0-3 4,-1 0 2,0 0 1,-4-3-7,0 0-1,-1-1-2,-2-1-6,-3 2-4,0-1 0,-2 2-2,-2-1-3,-4 4-7,0 0-2,-1 1-4,-5 1-2,1 3 0,-3 1-4,0 3 0,0 5-2,0 0-1,1 3 2,-2 1-3,5 3 2,-1 2-1,1-2-1,4 4 1,0 2 1,2-2 0,2 1-1,4 0 3,2 3 2,2-1 0,3-3-2,4 2-29,2-5-39,-1 1-49,6-3-62,1-2-50,3-3-82,-1-3-111,2 0-230,-3-2-146</inkml:trace>
  <inkml:trace contextRef="#ctx0" brushRef="#br0" timeOffset="20188.75">16682 1361 1818,'-6'-15'55,"4"2"35,0 2 29,0 2 15,0 1 6,2 1 1,-3 2-7,3 5-10,0-9-14,0 5-19,0 4-5,0 0-13,0 0-6,0 0-5,19 11-3,-13 1 3,6 1-1,0 4 0,-1 4-3,5 1 11,-2 2-3,2 0-6,-4 3-6,1-3-9,-3-2-6,1-1 3,-4 0-4,2-2-2,-3-4-4,-2 0-11,-1-2 9,5-2 4,-6-4-7,0 1-1,0-5 2,-2-3-6,0 0 4,0 0-2,0 0-3,-8-15 0,8 8-3,0-7-6,-2 3 8,6-6-10,2-1-1,0 1-2,0 0-2,4 2-1,0-2-8,-2 3 3,3 3-3,0 0-4,3 5 1,1 0-2,0 5 1,0 1-2,0 1 5,4 5-1,-2 0-1,-2 1 2,4 4-1,-3 2 0,2-1 0,-6 0 0,-1-3-7,1 1-4,-3 0 3,2-2-3,-5-3 8,0 0 9,0 2-4,-2-4 0,-2-1 8,-2-2-3,0 0 3,0 0 1,0 0-4,0 0 5,-2-21-3,0 12-1,2-1-25,0-1-28,0-3-31,2-1-35,2-2-45,2-2-50,2-1-49,2-1-36,3-1-117,-3 2-113,1 3 41,0 3-62,-3 0-49</inkml:trace>
  <inkml:trace contextRef="#ctx0" brushRef="#br0" timeOffset="20327.95">17337 1211 1563,'1'-3'116,"-1"3"31,5-8 10,-3 4 14,0-3 0,-2 7-11,4-4-12,-4 4-20,4-5-20,-4 5-41,2-3-61,-2 3-74,0 0-48,0 0-54,0 0-64,18 8-168,-16-4-262,-2 5-160</inkml:trace>
  <inkml:trace contextRef="#ctx0" brushRef="#br0" timeOffset="20490.76">17391 1356 1793,'2'8'-8,"3"-1"16,-4 3 24,4-3 16,-2 3 16,1-1 19,0 1 4,2 2 7,1-1-3,1 2-9,0 2-5,1 1-8,-3-1-4,3 2-4,1 0-30,-1-2-41,-3 1-47,3-1-56,-3 0-40,0-3-62,1 1-113,-3-4-285,0 1-111</inkml:trace>
  <inkml:trace contextRef="#ctx0" brushRef="#br0" timeOffset="20796.01">17974 1215 1748,'7'-13'43,"-1"0"37,-3 4 45,0 2 19,-1-1 23,0 3 13,0 1-4,-2 4-2,1-5-15,3 0-19,-4 5-12,0 0-21,0 0-17,0 0-4,0 0-12,0 0-6,-21 18-5,8-5-2,2 4-9,-1 4-7,-2 2-7,2 6 0,-3 0-5,3-1-2,1 2-4,2-3 0,3 1-4,2-1-1,0 0-3,6-1 2,0-1 0,4 0 0,4 0-1,10-3-4,-1 2-32,7-4-45,-1-1-59,9-4-105,-2-3-124,3-3-259,3-1 73,-4-8 80,6-5-191,5-9-142</inkml:trace>
  <inkml:trace contextRef="#ctx0" brushRef="#br0" timeOffset="49419.39">2706 3000 1512,'0'0'0,"0"0"17,0 0 11,0 0 12,0 0 10,0 0 13,-2-6 6,2 6 7,0 0 0,0 0-2,0 0-3,0 0-7,0 0-4,0 0-10,0 0-6,0 0-6,0 0-7,0 0-6,0 0-2,0 0-3,0 24-2,0-14 0,2 8-2,-2 0 0,2 7-1,0 2 4,-1 1 0,-1 1 8,0 3 9,0 0-1,3-3-1,-3 0-4,0-1 0,0-1 0,2-3-1,-2-2 1,0-2-5,0 1 1,2-4-2,-2-4-1,-2 2 3,2-4 7,0 1 9,0 0 14,0-3 13,0-1 13,0-1 10,2 0 11,-4 0 3,4-4-13,-2-3-7,0 0-8,0 0-12,0 0-7,0 0-6,0 0-6,0-17-3,0 11-3,0 6-3,0-9-9,2 3-1,-2 0-1,0 1-6,0-2 1,0 3-3,1-5-7,-1 4-3,3-5-3,-3 3-6,0-3 0,2 0-4,0 1-4,0-2-1,3 0-3,0-1 4,-4 0-5,4 1 3,0 0-4,0-1 5,0 1-5,1 2 2,0-1 6,-2 1-8,3 0-1,-3 2 4,-1 1-2,5 1-1,-4-1 1,0 4-12,4 0 8,-8 2 7,14 2-5,-6 2 2,-2 2 5,2 1-6,1 2 6,-1 2-4,-1 3 4,-1 0 0,3 1 1,-1 0 5,-2 1-5,1 1-1,2-2 7,-3 0 3,0 0 0,-2 1 0,1-4-2,3 3 0,-5-2 0,2 0 1,0-4 1,-3 2 0,0-2 5,0-1-6,0-1 1,0 0 3,0-1-2,1 0-10,-1 1-5,1-3-26,0 2-17,-1 0-28,-2-6-34,2 4-49,-2-4-62,6 1-50,-6-1-81,4-8-142,4 5 24,0-1-89,-1 0-68</inkml:trace>
  <inkml:trace contextRef="#ctx0" brushRef="#br0" timeOffset="49731.8">3516 3278 1590,'0'-11'21,"0"2"31,0-3 15,0 3 23,-2-3 21,2 3 9,0-2 8,-2 3 8,0-1-4,2 2-10,-2-1-16,2 3-10,0-1-9,0 6-14,-2-7-9,2 7-9,0 0-6,0 0-7,-18 15-1,12-4-5,0 5-8,-2 0 7,1 3-10,-1 2-4,2 1 0,-1 4-1,3-4 2,0 4-8,-1-1 3,5-4 1,0 1-4,2 3 0,3-2 3,3 1-4,3 0-17,4-6-40,3-1-43,2-2-54,3-3-59,5-2-50,-3-4-93,2-2-121,1-3-204,-3 1-164</inkml:trace>
  <inkml:trace contextRef="#ctx0" brushRef="#br0" timeOffset="50336.9">3989 3292 1884,'-3'-8'23,"0"-1"14,1 7 7,2 2 3,-2-7 1,2 7-4,0-6-7,0 6-8,0 0-4,0 0-2,0 0 12,0 0 10,-8 24 8,6-13 5,-1 7 5,2-3 4,-1 4 5,-2-2 0,1 3-6,2-4 4,-1 3-1,0-1-8,0-1-1,-2-3-4,3 2-5,-1-2-4,0-3-6,0-2 1,2-1-2,-2 1 22,2-1 10,-2-3 5,-1 0-15,3-5-1,0 0-10,0 0-7,0 0 2,-2-19-7,2 5-2,0-1-6,0-5-2,2 0-4,1 0-1,-1-2-4,-2 1-5,2 3 2,-2-2-1,2 1 5,-2 4-1,2 1-2,-2 1-4,0 2-13,2 1-3,-2 1 2,0 2-4,1 0 1,-1 7-2,8-1-2,-8 1 3,10 9 1,-4-1 4,6 3-10,-4 0 5,2 2 6,3 0-7,0 5 6,2-1 2,-3 1 1,2-2-1,2 0-3,0-1-2,0 0 6,-6-3-2,1 0 3,-1-3-4,1 0 8,-2-1-2,-3-1 7,2-2 24,-2 0 20,1-1-5,0-4 0,-7 0-4,12-9-2,-8 4-3,0-5-5,3-1-1,-3-4-9,0-2-2,-2-2-3,-1 0-3,2-1-2,0 2-1,-3-1-5,0 0-1,0 4-10,0 1-15,2 1-20,-2 2-27,2-1-20,0 4-22,-2-1-27,0 1-32,3 1-38,-3 1-39,2 2-14,0 2-21,-1-1-29,-1 3-102,5-4-92,-3 2-171,-2 2-163</inkml:trace>
  <inkml:trace contextRef="#ctx0" brushRef="#br0" timeOffset="52846.53">4559 3370 924,'-2'-4'270,"2"4"-81,0 0-32,0 0-30,0 0-11,0 0-9,-2-6-7,2 6-8,0 0-3,0 0-4,0 0-9,0 0-5,0 0-11,0 0-5,0 0-7,0 0-3,0 0-5,0 0-1,16-2 5,-6 2 5,3-2-2,1 2-5,6-1-3,1-2-6,4 1-1,3 1-2,0-1-4,1 0-31,1-2-37,-2 2-41,-1-2-49,1 3-41,-5-5-50,-2-1-115,-4 5-109,-2-7-94,0 4-43</inkml:trace>
  <inkml:trace contextRef="#ctx0" brushRef="#br0" timeOffset="53156.95">5145 3101 1613,'0'-7'92,"2"0"17,-2-1 8,-2 0 9,2 1 6,0 2 2,0 5 2,0-9-2,0 5-16,0 4-11,2-8-9,-2 8-11,0-5-17,0 5-7,0 0-6,0 0-9,0 0-4,2 20-4,-2-9-6,0 6 0,1 1-2,-1 1 0,3 0-8,1 3 0,-4-2 1,2 3-7,3 0 3,-3-2-3,0-1-3,1 2-3,1-4 3,-4-1 2,4 1-25,-3-1-35,2-1-41,-3-6-43,2 2-47,-2 0-34,2-3-38,-2-1-88,2-3-144,-2-3-183,0-2-158</inkml:trace>
  <inkml:trace contextRef="#ctx0" brushRef="#br0" timeOffset="53397">5401 3297 1924,'0'0'62,"0"0"12,5 6 10,-5-6 6,4 2 7,-4-2 2,0 0-3,0 0-10,10 1-8,-10-1-7,11-1-5,2 1-8,1-2-6,3 0-4,5 0-20,-2 0-33,2 0-34,5-1-36,-1-1-54,2 2-47,-2-2-70,-4 0-157,-1 1-257,-1-1-156</inkml:trace>
  <inkml:trace contextRef="#ctx0" brushRef="#br0" timeOffset="53895.11">5909 3164 1871,'0'0'55,"-6"-5"21,6 5 15,-4-7 3,-1 6 7,5 1-1,0 0-9,-3-4-7,3 4-11,0 0-6,0 0-15,0 0-5,0 0-3,0 15-6,2-6 1,2 1-6,2 4-1,-2-2 4,0 2-5,2-1 2,0 3 1,-2-3-4,2-1 0,-2 2-2,-2-2-2,2 0 0,-2-4-1,2 2 0,-1-2-6,-1-2 4,0 1 10,0-1 15,-2-2 6,2 0 1,-2-4-3,0 0-9,0 0-5,0 0-5,0 0-5,-4-17-3,4 6-6,0-4-11,0 2 1,0-3-3,2 0-3,0-2 4,2 2 1,1 1-7,1-1 2,1 3-4,1 0-1,2 1 1,2 3-3,0 2 10,0-1-10,3 1-3,2 5 3,-2 2-4,5 0 1,-4 5 1,3 3-2,-3-1 3,6 4 0,-3 1 0,0 1 3,-1 1 0,-2 1 3,1 0-4,-2-2 0,-2 5 7,-3-5-6,0 0 2,2 2 4,-4-1-6,0-3-25,-1 0-30,-1-1-35,-2-3-44,1 2-48,1-1-40,-4-5-70,2 1-149,-4-4-30,0 0-150,0 0-121</inkml:trace>
  <inkml:trace contextRef="#ctx0" brushRef="#br0" timeOffset="54261.06">6446 2884 1733,'-11'-8'55,"4"3"23,1-1 21,2 3 16,0-2 11,2 2 7,2 3 0,-8-5 5,8 5-12,0 0-4,-2-5-20,2 5-15,0 0-6,0 0-11,0 0-8,0 0-3,23 15-6,-5-3-6,1 2-9,6 8-1,-1 2 1,8 5-10,-1 2 1,-3 1-2,2 0 0,-1 2-1,-1-1 2,-5 1-6,0 1 6,-6-7-8,0 3 9,-6-3 1,-4-3-3,2 0-2,-5-3-2,-1-1 7,-3 0-5,-3-1-6,1-2 5,-4-1-15,0-1-14,-3-1-21,1-1-18,0-4-21,-3 2-30,0-2-38,1-4-50,2-2-48,-4-3-55,4-2-121,2-3-87,2-2 37,2-1-81,2-5-42</inkml:trace>
  <inkml:trace contextRef="#ctx0" brushRef="#br0" timeOffset="54487.87">7299 3335 1742,'0'0'164,"0"0"0,0 6-1,0-6-1,0 0-2,0 0-12,8 0-11,-8 0-18,17-3-13,-2-1-11,4 1-8,5 0-13,0-2-22,4 3-29,1 2-41,1-5-51,-2 5-53,1 0-64,-3-2-68,-2 4-158,-6 1-77,-1-1-139,-6 0-126</inkml:trace>
  <inkml:trace contextRef="#ctx0" brushRef="#br0" timeOffset="54664.55">7413 3577 1804,'-9'6'80,"3"0"20,0-3 15,2 1 12,0-2 10,4-2 7,-4 4-4,4-4-3,0 0-13,0 0-15,14 4-6,1-6-15,4 2-2,6 0-36,2-2-43,6 0-50,-2 0-57,3 0-68,0 1-71,0-3-132,-3 0-130,1 2-155,-1-2-153</inkml:trace>
  <inkml:trace contextRef="#ctx0" brushRef="#br0" timeOffset="54948.78">8459 3446 1875,'0'0'117,"-10"-1"24,5-2 8,5 3 2,-9-3-1,9 3 8,0 0-1,-8-1-3,8 1-10,0 0-11,0 0-13,0 0-12,0 0-11,24-6-9,-8 4-10,8 2-4,3 0-17,5-5-33,2 3-39,0 0-40,-1-2-72,1 0-83,5 1-83,-9-1-173,-1-2-72,-3 1 77,-4-3-155,-2 5-114</inkml:trace>
  <inkml:trace contextRef="#ctx0" brushRef="#br0" timeOffset="55432.91">9001 3142 1892,'-6'-5'115,"4"2"1,-2-1-6,4 4-3,-7-5-10,7 5-12,-4-3-9,4 3-13,0 0-3,-3 12 5,6-4 2,-1 6 6,2 3-1,3 1-3,-2 4 8,2 3 6,-1 0-4,4 1-3,-4 1 1,0 0-4,0-3-6,-2 4-2,0-4-4,1-1-6,-3-2 0,0-4-5,0 1-2,1-3-4,-1-4 4,0 0 4,-2-1 9,2-2 2,0-3-8,-2-3-5,0-2-6,0 0-5,0 0-1,0 0-7,11-17 1,-7 8-7,4-3-8,-2-1-2,3-1-3,2 1-1,-3-1-3,2 3-2,2 0-4,-2-1-3,0 3-1,3 1-2,0 1-3,2 1-4,-1 2-2,2 2 3,-2 2 2,5 0 4,-3 4-5,2 2 1,-1-1-1,-1 3 9,2 3-1,-3 3-1,0-1 6,-1 1 2,-3 1 3,0-3 5,-3 5-3,2-3 3,-3 0 1,2-1-7,-3 3-6,-2-3-23,2 0-37,1-1-49,-5-3-60,2-1-64,-1 1-63,0-5-117,-1 0-151,0 0 31,-2-4-217,0 0-238</inkml:trace>
  <inkml:trace contextRef="#ctx0" brushRef="#br0" timeOffset="55718.93">9690 3282 2206,'-2'-7'78,"-3"-1"19,3 1 15,2 2 18,-3 0 1,3 5 7,-1-8-13,1 8-10,-3-5-12,3 5-13,0 0-8,0 0-11,0 0-2,0 0 0,-2 21-4,2-8 7,0 2 0,0 2-1,0 1-4,0 2 6,2 3 0,1-3-1,1 4-7,1 0-3,-1-1-6,2 2-3,0-5-1,0 2-7,5-1-2,-2-1-20,3-3-38,-3-5-24,6 5-36,0-9-57,-1-1-60,2-2-59,0-3-57,-2-2-94,4-2-122,-3-3 17,-1-1-219,2 0-219</inkml:trace>
  <inkml:trace contextRef="#ctx0" brushRef="#br0" timeOffset="56152.91">9999 3319 2074,'0'-6'50,"0"-1"16,0 2 9,0 5 6,-2-6 3,2 6-5,0 0-7,2-6-8,-2 6-4,0 0 7,0 0 5,6 17 12,-2-7 5,0 4 1,0-1 3,1 2-4,2 3 1,-1-2 1,-2 2 8,2-1 0,1 2-8,-5-2-4,4-2-5,-4 0-6,2-1-5,-2-3-5,3-1-4,-3-1 1,0 0 3,1 0 4,-3-4 1,2-2-6,-2-3-6,0 0-6,0 0-7,0 0-3,0 0-3,0 0-5,-9-22-4,9 11-6,0-5-11,2 0-9,3-4-6,-1 4-2,2-7-2,2 5-3,-2 1-3,5 2 1,0-3-4,2 5 2,5 0-2,2 3 2,0 3-2,3 0 2,-1 5 0,2 4 0,3-2 0,-2 7-4,1 3 7,-3-1-2,1 6 5,-6 0 0,2 0 2,-3 3 0,-2 2 5,0-4 0,-5 3 2,0-2-3,-1-1-8,-3-1-22,1 0-22,-1-2-41,-2 1-44,-1-6-54,-3 0-72,0-2-72,0-6-143,-3 6-74,-1-6 45,4 0-187,0 0-188</inkml:trace>
  <inkml:trace contextRef="#ctx0" brushRef="#br0" timeOffset="56434.92">10498 3081 1937,'-4'-5'72,"0"1"22,2 1 13,2 3 8,0-6 4,0 6 5,10-4 6,1 2-8,1 2 14,8 4-4,6 2-2,0 1 1,6 6-8,1 1-10,3 7-4,-1 4 3,-2 3 2,2 2-1,-3 3-2,-5 2-4,-1-2 6,-7 4-2,-4-4-8,-5 1-5,-3-2-5,-5-1-10,-4-2-9,-5 4-20,-3-2-29,-1-6-45,-4 0-48,1-3-56,-2-5-57,-1-1-79,5-7-84,-3-2-138,0-2-110,3-4 49,1-1-270,2-4-301</inkml:trace>
  <inkml:trace contextRef="#ctx0" brushRef="#br0" timeOffset="56802.91">11638 3321 2231,'0'0'11,"0"0"27,-10 0 27,10 0 18,-7 0 13,7 0 11,0 0 0,0 0 6,0 0 11,0 0-2,0 0-5,45-5 0,-15 5-12,7 0 1,10 0-5,1 0 0,11 0-6,3-2-8,1 1-1,2-2-7,4 2-13,-1-2 5,-4 2-8,5-3-8,-6 2-2,-4-2-4,-1 1-9,-11-1-7,-5 2-15,-8-2-19,-2 4-23,-5-2-26,-1 0-24,-5-1-35,-4-1-42,-2 0-53,-7 0-57,-2-1-58,-2-2-115,-4 2-102,-2-1 42,-2-2-146,0 1-138</inkml:trace>
  <inkml:trace contextRef="#ctx0" brushRef="#br0" timeOffset="57092.42">12567 3026 1852,'-6'-3'77,"2"1"18,4 2 4,-6-3 2,6 3 2,0 0 8,0 0 8,0 0 5,0 0 6,35 13 2,-11-2-5,4 4-5,1 0-12,3 5-12,2 2-7,2 1-6,-5 2-9,-3-4-9,-3 1-2,-1 2-10,-4-2-1,-2 2 2,-6-2-1,-3 0 7,-7-3-5,-4-1 0,-4 0 1,-3 3-5,-3-4-6,-6 1-6,-3-2-14,0 0-32,0-4-30,-3-1-40,-1-1-32,0 0-48,0-5-54,5 2-66,-1-6-77,2-1-149,4 0-24,1-4 59,0 0-113,6-1-79</inkml:trace>
  <inkml:trace contextRef="#ctx0" brushRef="#br0" timeOffset="57574.81">13653 3053 1657,'5'-5'80,"-5"-1"26,2 2 19,1 0 4,-3 4 0,4-6-11,-4 6-13,4-3-13,-4 3-12,0 0-6,0 0 1,0 17-1,-2-4-2,0 1 4,-1 4 5,-1 2-5,2 0-1,-3 5-1,1 0 0,-1 0 2,0 4-6,-1-5-1,-1 3-8,1-4-1,2 0-11,-2-6-1,0 0-13,3-2 9,-2-1 3,2-3 16,2-1 15,-3-3-2,2-3-14,2-4-2,-3 2-8,3-2-3,0 0-9,3-17-3,-1 5-8,2-5-12,2-4-4,0-3-7,4-9-6,-1 0-9,2-3 1,2 2-1,0 2 0,0 1-2,-1 5 3,0 4-1,-2-1-3,0 5 6,1 3-7,-1 3 0,3 5-1,2 1 3,-1 4-4,2 4 5,0 5-1,4 5-4,1 1 9,1 8-2,-3 1 1,-1 6-1,1 0 2,-2 3 4,-1-2 2,-2 1 6,-2 1-2,-1-3 7,-2-4-22,-4 0-23,2-2-48,-5-2-57,-2-4-78,-2 2-86,-2-7-154,-4 2-94,-1-2 44,-2-2-178,1-4-179</inkml:trace>
  <inkml:trace contextRef="#ctx0" brushRef="#br0" timeOffset="57744.72">13592 3305 1883,'-6'-6'94,"0"1"28,2-1 2,4 0-4,0-1-13,4 5-9,2-4-6,4 2-11,8 1-11,2 2-6,6 0-6,1 1-6,3 1-41,0-1-53,1 0-59,-1 1-65,-4-1-65,3-1-121,-5 1-98,1 0-106,3-4-58</inkml:trace>
  <inkml:trace contextRef="#ctx0" brushRef="#br0" timeOffset="58173.65">14162 3207 1647,'0'0'96,"4"-2"28,-4 2 13,6-3 3,-6 3-6,0 0-14,7-2-10,-7 2-16,0 0-12,0 0-4,11 10-1,-5-4 6,-2 1 10,0 4 10,3 3 3,-3 1-5,2 0-3,-1 1 4,1-1-13,-2-1-13,3 2-6,-4-3-1,0-1-5,1 0-7,-2-4-1,2 3 1,-2-4-3,0 1-2,0-2 4,-1-3-1,4 1-6,-5-4-3,0 0-9,0 0-1,0 0-5,-5-17-7,5 9-3,0-6-9,0 1-12,0-2-8,7-3-2,-5 1-4,2-3-2,2 3-2,0 0 2,-1 1-1,5 3 7,-1 0-3,1 1-7,3 4 0,-1 1 4,4 1-5,-2 5 7,1 1-2,4 1 0,-2 5 2,5 1 4,-2 4-4,0 0 6,1 2-2,-3 2 9,0 1 1,-2 1 9,0 0 3,-2-1 0,-2 2 2,1-2 0,-4-1 0,-1-1-7,1 0-17,-3 0-23,0-1-37,-1-4-50,-1-1-53,1 0-50,-1-3-86,2-1-169,-2 0-70,-4-4 71,15 0-161,-2-4-135</inkml:trace>
  <inkml:trace contextRef="#ctx0" brushRef="#br0" timeOffset="58435.65">14988 3063 1680,'0'-6'63,"0"6"40,-2-7 13,2 3 8,0 4 2,0 0-3,0-8-13,0 8-10,0 0-8,0 0 12,0 0 0,0 0 8,8 21 0,-3-9 2,1 4 3,2 0-3,-2 3-4,4 3-8,-2 2-5,-2 0-3,2 1-10,1 0-6,-2 0-2,-3 0-10,2-3-18,-4 3-31,2-4-32,0-2-43,-1-2-56,-1-1-56,0-3-52,-2-1-49,0-4-121,-2-1-154,0-2 59,-5-3-163,7-2-147</inkml:trace>
  <inkml:trace contextRef="#ctx0" brushRef="#br0" timeOffset="58605.92">14886 3268 1769,'-4'-8'64,"1"3"30,2 0 7,2-3 6,2 3 4,4-1-1,1 0-4,4 0-9,5 3-10,1-1-5,2-1-10,4 3-6,3 2-7,1 0-23,0-3-43,0 1-57,1 0-70,-1 1-62,1-5-134,-1 2-139,-2-2-130,0-2-99</inkml:trace>
  <inkml:trace contextRef="#ctx0" brushRef="#br0" timeOffset="58760">15494 3042 1846,'2'-5'138,"-2"5"23,2-9 15,0 6 12,-1-1 3,-1 4-14,6-3-16,-6 3-19,3-5-18,-3 5-38,0 0-44,6-4-59,-6 4-68,4-3-83,-4 3-55,0 0-43,0 0-143,0 0-67,0 0-132,0 0-108</inkml:trace>
  <inkml:trace contextRef="#ctx0" brushRef="#br0" timeOffset="58941.93">15469 3183 1597,'0'9'-8,"0"1"21,0 0 19,0-1 30,0 1 32,2 1 22,-2 0 8,2 2 2,0-1-6,0 4-7,1-4-8,3 3-11,-4-2-6,1 0-9,0 2-7,1-1-10,-1-1-43,0-4-55,0 3-64,0-1-68,1-2-61,-2-2-124,0-2-92,0 0-92,-1 2-39</inkml:trace>
  <inkml:trace contextRef="#ctx0" brushRef="#br0" timeOffset="59492.46">15896 3266 1424,'9'-7'38,"-1"3"26,-1 2 25,1-1 16,-2-1 21,1-2 9,2 3 0,-3-2 0,0 2 4,-2-1-6,3 0-8,-3 0 2,2 0-6,-6 4 0,6-6-2,-1 4-2,-5 2-3,5-5-6,-5 5-6,4-3-16,-4 3-9,2-6-8,-2 6-13,0 0-8,-9-10-3,4 8-7,-1-2-3,0 2-2,-2 0-6,8 2-3,-18 0-5,8 0-13,-1 0-14,3 2-1,-3 0-3,3 0-11,-1 2-2,1 0 1,0 2-9,0 0-4,5-1-6,-1 0 1,1 1-2,2 2 10,1-2 2,1 1 2,2 1 7,-1 0 0,2 0-4,3 1 10,-2-1 2,2-1-1,1 3 4,2-1-2,0 0-6,-2 0 9,2-2 6,-1 2-7,2-1 4,-3-1-1,1-1 2,-1 2-2,0-2 4,-1 0-1,0 2 2,-1-3 0,-2 1 2,2-1 2,-4 1 5,2 0 15,-4-1 2,0-5 4,-4 10 5,0-7-8,-4-1 7,-2 3-5,-2-4-7,-2-1 5,-1 1-4,0-1-6,-2 0-26,3-1-16,-4 0-38,2-4-54,0 3-66,2-5-75,1 1-138,3-1-127,2-1 65,2 1-110,6-4-74</inkml:trace>
  <inkml:trace contextRef="#ctx0" brushRef="#br0" timeOffset="60011.03">16318 3219 1563,'4'-3'36,"-4"3"20,0 0 9,0 0 6,0 0 4,0 0-9,0 0-5,0 0-7,6 11 7,-6-7-3,0 2 0,-2 1-4,2 2 0,0 1-2,2 0-4,-2-1-6,2 3 4,3-3-6,-3 2-4,2-2 0,1 2-3,1-2-1,0-2 1,1 1-2,1-2-2,0-3-1,1 1-2,2 1-2,-1-5-1,0 0-1,1-2-2,-2-2-1,1-2-1,-1-2-3,1 1 0,-1-3-4,-3 1 1,1 0 2,-1 2-2,0-1 0,-2 3-5,-2-1-3,2 0-6,-1 5-2,-3 1 3,0 0-2,0 0-2,-5 18 1,5-5 1,-2 2 0,0 3-1,-1 4 1,2 2 0,-1 3 0,-2 3 1,1 0 3,3 2 1,-3 4 0,-1-4 1,1-4 1,-1 1-2,2-4 3,-3 0 3,1-7 6,-1 2 12,2-5 18,-1-1 3,-5-3 1,3-6 9,-2 1-1,-3-4 0,0-4-8,-1 0-3,-2-6-10,1 1 4,1-2-4,0-4-1,-1-2-4,0-2-4,5-1-7,0-3-18,4 2-17,0 0-26,8-2-26,0-4-38,2 1-55,6 4-54,5-5-65,7 0-137,-1 0-89,1 4-143,6-1-146</inkml:trace>
  <inkml:trace contextRef="#ctx0" brushRef="#br0" timeOffset="60614.25">16828 3237 1776,'0'0'15,"0"0"23,0 0 12,0 0 7,0 0 0,0 0-5,0 0 8,0 0 7,0 0 9,-2 18 4,4-6 6,0 1-2,3 1-1,1 1-1,-4-1-5,5 2-8,-1 0-2,-2-1-6,2-1-6,-2-2 1,-2 0-6,2-3-3,0 1 2,-2-3 17,0 1 5,0 0 5,0-4-11,-2-4 2,4 3-11,-4-3-2,0 0-10,0 0-7,8-18 4,-6 11-16,2-4-6,1-2-12,-1 0-8,3-1-13,-1-1 3,0 1-1,1 1-6,-1 0 4,0 3-4,-2 3-5,2-1-1,2 1-1,-2 2 2,2 2-2,0 3 4,1 0 2,0 3-2,-1 3 2,-1 0 1,3 2 2,-2 4 3,1-3 0,0 2 3,-4 0 2,4 1 2,-3 0 2,-1-1 0,1-2 1,-2 1 4,1-3 4,-3 1 5,1-2 4,2-1 0,-3 0 8,-2-5 3,3 5-6,-3-5-6,0 0 1,0 0 3,0 0-6,0 0 0,3-21-1,-3 13 0,0-1-4,0-3 0,3 4-12,-1-5 0,2 4 0,0-1-5,2 1 1,1 0 0,0 1-1,-2 1-1,2 1 1,1-1-2,0 4-1,2 1-1,-4 0 0,-6 2 3,17 2-1,-9 0 0,1 1 5,1 4-4,-1 1 3,1-1 3,-3 3 2,4-1 0,-3 2 4,0-2-7,0 3-37,-2-4-48,-1 0-70,2-1-70,-3 1-122,0-5-141,-2 3 28,3-2-68,-3 0-39</inkml:trace>
  <inkml:trace contextRef="#ctx0" brushRef="#br0" timeOffset="61744.73">17464 3334 1470,'2'-4'-3,"1"2"6,-3 2 16,0 0 11,11-2 23,-11 2 22,11 8 11,-4-3 14,-1 1 5,0 4 9,3-1 2,-3 3 0,2 1-3,-1 0-6,-1 1-7,1 0-10,-1-2-8,-2 1-8,0 0-3,0-3-4,0 0-5,-1 0-4,-2-3-2,5-2 4,-4 3 5,0-2 6,0-2-6,-2-4-2,0 0-6,0 0-11,0 0 0,0 0-9,6-14 0,-6 5-7,0-1-4,4-1-1,-2-5-12,5 2-8,-3-2-8,1-1 7,5 2-19,-4 1 11,1 1 0,-1 1-6,0 1-5,-1 4 0,2-1-4,1 5-1,-2-1 5,2 1-2,-8 3 2,12 3 1,-3 2 1,-2-1 1,-1 3-1,-2-1 4,3 2 1,-3 2 2,-1-3-1,0 1 3,1 1 2,-2-1-3,0 2 3,2-5 0,-2 4-1,1-7 2,0 4 6,-3 1 5,2-5 3,-2-2 5,4 7 3,-4-7-2,4 1 3,-4-1-6,0 0 5,0 0-6,14-9 0,-9 5-8,3-1-2,-1-2 3,1 0 3,-1 1-7,1-1-2,0 1 1,-2 2-6,4 0-5,-4 0 0,0 1 1,0 1-4,-6 2 2,13 0 2,-13 0 0,13 5 0,-7-1 0,3 0 2,-3 2 1,0-2-2,2 2 0,-1-3 7,2 3 0,-1-1 0,0-3 1,3 4-3,0-2 6,-1-1-1,3-2 2,-3-1 4,0 0 1,4 0 4,-4-1 3,1-5 3,2 1 2,-3-2-2,1-3-4,-3 1 0,1-4-4,-4-3-1,3 1-2,-2 0-5,-2-3-4,0 1 1,-2 2 3,0 0-1,0-1-1,0 6-6,0 0-1,-2 0-2,3 3-5,-3 3-3,0 4 4,-5-6-1,5 6 0,0 0 4,-10 13-3,8-3 4,0 1-2,0 1-1,0 3 1,2 0 1,0 1 0,2-1 0,0 0 1,0 0 2,2-2 2,0-3-4,-2 1-1,2-1 3,4-2 2,-2-2 3,0-3-5,0 1 5,3-4-7,-9 0-7,17-6-7,-9-1-7,1-3-12,-1-3-9,-2-3-8,-1-5-10,6-1-8,-5-5-5,-2 1 5,4-7 8,-1 4 4,-3 3 29,2-1 17,-1 4 14,-3 2 8,2 6 1,-2-2 0,2 4-6,-1-1-6,-1 7 0,1-1 1,4 4 0,-1 4-1,-6 0 0,20 12 1,-8-1 0,1 2 0,4 5 0,-2-1 2,5 8 1,0 0 3,-1-1-1,0 0 1,-2 3 1,0-2 2,-4-4-3,-1 2 2,-4-5 1,-2 0 3,2-1 1,-4-2 1,-4-2-2,0 1 2,-2-4 1,-2-1 0,-2-1 1,3-3 0,-5-3-10,1 0 6,7-2-1,-12-2 3,12 2-1,-14-5 10,8-3 3,2 2 18,0-3 3,2-3-4,2-1-3,4-2-5,-2-4-9,6 0-12,1-2-18,0 2-26,3-4-37,-4 4-53,6 0-67,-4-1-107,1 0-216,1 1 42,-1 0-117,-1-1-88</inkml:trace>
  <inkml:trace contextRef="#ctx0" brushRef="#br0" timeOffset="61904.93">18808 2958 1722,'0'0'132,"2"-8"19,0 4 9,-2 4 5,4-5-2,-2 1-15,-2 4-19,6-3-25,-6 3-46,0 0-61,0 0-77,0 0-65,10 0-66,-10 0-139,6 5-121,-6-5-98,0 6-70</inkml:trace>
  <inkml:trace contextRef="#ctx0" brushRef="#br0" timeOffset="62082.04">18846 3144 1547,'0'11'-30,"0"-2"21,0 0 25,2 1 34,-2 2 24,0-2 8,2 4-6,1 1-3,-3-1-3,1 1-8,-1 2-2,0-2-7,0 0-21,0-2-35,0 2-44,3-3-45,-1 0-46,-2-3-53,2 1-382,0-2-75</inkml:trace>
  <inkml:trace contextRef="#ctx0" brushRef="#br0" timeOffset="62371.94">19344 3057 1725,'9'-9'135,"-3"1"27,0 2 14,-1 0 12,-1 3 1,0-1-12,-2 1-25,-2 3-16,0 0-13,0 0-22,0 0-19,0 0 4,-10 10-15,-1 2-4,-2 5-4,-4 0-9,1 5-7,-4 4-9,1-1 6,0 1-6,-1 1-3,7-2-6,-4-2-3,6-3-4,0 1-5,3-1-3,-2-1-2,7-2 6,1-2-1,2-1 7,4 3-25,2-4-35,5 0-48,0 0-81,9-5-106,0 0-196,3-2-104,3-1 88,4-3-194,1 1-172</inkml:trace>
  <inkml:trace contextRef="#ctx0" brushRef="#br0" timeOffset="62500.86">20030 3392 2252,'2'-5'268,"0"2"9,1-2-5,-3 5-23,2-8-30,-2 8-68,2-4-111,-2 4-143,2-5-170,-2 5-251,0 0 1,0 0 72,0 0-180,0 0-128</inkml:trace>
  <inkml:trace contextRef="#ctx0" brushRef="#br0" timeOffset="68616.88">1554 5041 1297,'0'-7'182,"0"7"-33,2-7-23,-2 7-5,-2-7-8,2 7 1,0-10-5,0 6-3,2-2 1,-2 6 2,-2-5-7,2 5-11,0-7 3,0 7 1,0 0-8,0-5-7,0 5 1,0 0-12,0 0-10,0 0-8,0 0-10,0 0-4,0 0-8,0 0-5,-8 25 0,4-6-5,0 8 2,0 9-4,-2 2 3,0 4-2,-1 4 5,-2 1-5,1-1-5,2 2 2,-1-9-4,1 1-2,2 1-12,0-5-22,-2 0-34,2-7-31,-2-1-31,2-3-57,2-5-27,2 0-40,-3-3-57,2-6-105,1-1-53,1-2-80,2-4-42</inkml:trace>
  <inkml:trace contextRef="#ctx0" brushRef="#br0" timeOffset="68926.77">1805 5056 1622,'4'-10'86,"3"2"22,-6 4 15,5-3 12,-4 1 10,0 2 5,-2 4-1,4-7-9,0 3-13,-2 1-17,-2 3-11,4-7-7,-4 7-14,0 0-11,4-3-8,-4 3-16,0 0 1,12 11-1,-11-1-4,6 5-4,-3 5-4,0 4-3,0 7 3,0 4-7,-1 4 1,-1 0 4,0 5-5,-2-2 0,-2 1-3,2 3 0,-2-7-12,-1 0-22,1-2-22,0-6-34,-2-3-41,0-1-45,2 0-46,-2-8-54,-2 0-115,0-4-136,0-2 60,0-4-99,0-2-47</inkml:trace>
  <inkml:trace contextRef="#ctx0" brushRef="#br0" timeOffset="69148.95">1619 5528 1501,'-6'-5'67,"-1"0"26,3 3 18,0-3 9,2 1 8,2 4 7,-4-6 1,4 6-11,0 0-8,-3-7-10,3 7-13,9-10-10,-3 3-11,7-3-4,6 0-15,2-1-24,5 0-30,3-3-35,5 2-41,2-1-36,5 4-34,3 1-24,5-1-47,-5 2-110,1 1-340,1 2-163</inkml:trace>
  <inkml:trace contextRef="#ctx0" brushRef="#br0" timeOffset="69457.67">2720 5318 1917,'4'-5'71,"-2"1"15,0-2 12,0 1 16,0 0 18,-2 0 17,0 0 6,0-2 9,0 7 0,0-5-7,0 5-13,3-8-12,-3 8-16,0-4-15,0 4-14,0 0-10,0 0-12,0 0-7,0 0-6,-11 19-6,3-6-3,2 5-6,-4 1-1,1 4-4,2 0 0,-1 2-4,1 0-3,-1-1 0,2 0-6,1 3 2,1-1-2,-2 0 2,6-3-1,0-2 4,4 0-7,-2-1-1,7 2-11,-1-3-32,5-1-32,1-4-40,6-4-53,0-3-71,6 1-61,-5-6-75,3-2-145,-2-2-31,6-2 75,0-2-154,1-1-111</inkml:trace>
  <inkml:trace contextRef="#ctx0" brushRef="#br0" timeOffset="69864.06">3213 5477 1747,'-2'-7'99,"-2"2"19,2 0 6,-2 0 6,2 0 5,2 5-3,-2-8-4,2 8-11,-2-6-20,2 6-7,6-5-13,6 1-5,4-2-6,2 1-11,10 1-3,-1 1-6,4-6-4,-1 5-5,0 0-3,0 4-4,-2-5 3,-7 5-14,1-2-1,-4 2-5,-3-2 3,0 4-2,0 0-4,-3 3 6,-4 2 16,0 3 2,-4 1 6,-4 0 6,-2 6 2,-5 0-1,-2 2-2,-3 2-1,1-1 1,-1 2-1,-1-1 3,-2-1-10,3-2 0,-2 1-6,4-2-1,2-3-9,-1-1-5,1-2-1,1 4-2,1-6 2,1-1-1,3 1-2,0 0 5,4-1 15,0-3 12,7 2 10,2-3-7,4-1-4,3-2-2,4 1-2,1-2-5,2 0-4,3-2-19,-1 1-38,0-2-54,3-1-41,-2-5-70,0 2-75,1-6-79,1 1-206,-2-2 8,-7-3 59,2 2-215,-2-4-192</inkml:trace>
  <inkml:trace contextRef="#ctx0" brushRef="#br0" timeOffset="70191.02">3981 5099 2072,'-10'-11'90,"5"0"18,0 1 12,0 2 15,2 0 13,1 3 4,0 1 7,-2-2-3,3 4-7,1 2-18,-2-7-14,2 7-17,0 0-13,0-6-11,0 6-10,0 0-6,19 15-5,-7-2-3,8 1 4,-1 7-3,4 4 7,7 5 2,-5 3 3,7 3 4,4 13-4,-8-6-4,-3-7 3,-4 2 8,-8-3 4,-2 2 1,-7 1-4,-7-2-5,-5 3-5,-7 1-11,-3 0-17,-4-4-27,1-2-43,-1-5-51,-1-2-41,0-5-56,0-1-65,3-4-74,0-3-89,1-5-161,3-1 10,2-3 78,4-3-224,2 0-202</inkml:trace>
  <inkml:trace contextRef="#ctx0" brushRef="#br0" timeOffset="70364.14">4474 5763 2014,'6'-3'26,"-6"3"2,0 0-5,6-2-2,-6 2-9,4-4-35,-4 4-27,8-4-51,-8 4-62,14-3-151,-10 1-187,-4 2-7</inkml:trace>
  <inkml:trace contextRef="#ctx0" brushRef="#br0" timeOffset="72364.9">4619 5562 1452,'7'4'100,"-7"-4"17,0 0-2,6 2 0,-6-2 3,0 0 4,0 0-4,11 0-6,-11 0-15,0 0-9,15-4-7,-7 2-12,5 0-6,6-1-9,2-1-6,5 0-32,2 0-33,-3 2-37,2-1-48,2 3-49,-4-2-49,-3 2-95,0 0-145,-6 0-113,-2 2-56</inkml:trace>
  <inkml:trace contextRef="#ctx0" brushRef="#br0" timeOffset="72562.47">4773 5825 1517,'-10'10'35,"4"-4"24,0-1 18,2-1 19,0 0 21,2-1 12,2-3 5,-7 6-6,7-6-6,0 0-12,0 0-11,13 4-9,-1-4-7,4-2-7,4 0-11,4 0-9,3 0-37,5 0-31,2 1-36,2-3-56,6 4-60,2-2-70,1 0-155,2 0-57,0 1-104,0-2-51</inkml:trace>
  <inkml:trace contextRef="#ctx0" brushRef="#br0" timeOffset="73474.96">7337 5438 1479,'0'0'22,"0"0"27,0 0 11,0 0 8,0 0 9,0 0 12,-15-2 13,15 2 5,0 0 4,0 0 1,0 0-2,0 0 2,0 0 4,-3-5-4,3 5 7,0 0-6,0 0-8,0 0-7,0 0 3,0 0-9,-12 0-13,2 4-9,-8-1-9,-4 5-2,-6-1-9,-7 5-3,-9 2-4,-3 1-6,-1 0-1,-1-1-1,1 1-9,3 0-3,1-2-1,8 0 0,1-4-10,3 3-5,8-4 4,1 1-3,3-3-3,4 0 4,-1-1-2,6 2-4,0-2 4,5 0 8,4 2-13,2-7 5,12 9 1,1-3 0,7-2-2,4-1-4,7 1 3,5 2 2,4-1-4,5-3 1,1 3-1,2-3-6,-1 5 7,0-3-2,-4 0-2,-3-1-1,-5 1 1,-6 0-3,-1 0 5,-2 0 6,-5-1-9,-5 1 5,0 1-1,-6-1 4,-4 5 0,-6 0 2,-4 1 0,-4 1 4,-7 2-2,-10 4-2,-5 1 5,-11 4-6,-15 6 4,-8 1-3,-1 0-1,1-3-1,-2-1-5,13-1 6,6-6-8,3 0 5,4-1-4,6-4 1,5 0 5,3 0-5,2-4-2,6-1-4,1 1-1,2 0 0,1-1 3,7-3 1,1 2 2,6 1 6,2-1 2,8 0 3,9-3 1,7 2 14,6-3 7,10-1 1,9-2 6,11 0-1,7-2 1,26 0-8,-2 1-1,1-3-1,-4 0-2,-17 2-3,-12 0-4,-11-1 2,-3 1-7,-5 2-9,-8-2-24,-2 2-25,-7 0-29,-1-3-55,-7 3-62,-6-2-75,-7-1-76,-4 3-174,0 0-38,0 0 46,-30-5-220,9 8-216</inkml:trace>
  <inkml:trace contextRef="#ctx0" brushRef="#br0" timeOffset="74004.8">5656 6865 2241,'-10'-5'112,"4"-1"1,2 1 4,2 1 7,-2 0 4,4 4 6,-8-4-5,8 4-8,-4-5-15,4 5-17,0 0-4,0 0-5,-3 17-3,6-8-4,1 2-2,0 2-7,-2 5 2,2-1-3,0 0-9,0 2-1,0 0 1,1 2-3,-3-3-5,0 2-7,1-3-5,-3 1 2,2-2-3,-2-2-3,0-3 3,0-1-1,0 0-3,0-3-4,-2-4-2,2-3-3,0 0-5,0 0 1,0 0-5,0 0 1,-10-24-4,10 9 1,5-4-4,-3-6 0,5 0 0,1-1-3,0-1 3,1 1-4,1-2-2,4 6 0,-2 0 1,2 4-4,2-1-2,0 3 2,3 3-3,-2 1 4,0 5-3,1 0 2,-3 7-3,3 0 3,-1 5 2,0 3 0,1 3 8,-2 4 1,1 2 1,-4 2 0,0 2 0,-1-1 3,-2 2 3,2-1-5,-6 2-8,2-2-46,0-2-38,-2-2-58,-1-3-64,2 1-87,-3-5-65,0 0-151,2-3-26,3-3 40,-1-1-200,3-1-189</inkml:trace>
  <inkml:trace contextRef="#ctx0" brushRef="#br0" timeOffset="74179.93">6284 6958 2163,'0'0'128,"-2"-8"-7,2 8 5,-2-5-3,2 5-5,0-5-5,0 5-15,0 0-7,7-6-8,-1 4-9,6 0-4,4 0-33,0 1-36,2-2-55,5 1-51,-6 2-56,6 0-53,-6-1-80,3 2-128,-6 1-33,-4 2-103,-4 2-61</inkml:trace>
  <inkml:trace contextRef="#ctx0" brushRef="#br0" timeOffset="74325">6395 7059 1641,'-13'12'80,"0"-2"13,4-5 2,1 1 10,-1-2 14,5 0 7,0-1 7,4-3-5,0 0-6,0 0-8,17 6-14,-4-8-16,7 2-18,5-4-39,-1 1-51,6-5-64,7 2-70,1-1-60,-1-3-127,-1 0-98,0 1-155,-1-1-97</inkml:trace>
  <inkml:trace contextRef="#ctx0" brushRef="#br0" timeOffset="74660.31">7121 6892 1861,'2'-5'123,"-4"0"5,2 5 5,-3-7 10,3 7 17,-3-8 6,3 8 9,-7-4-6,7 4-7,0 0-7,0 0-7,-21 12-9,12-7-4,1 7-4,1-1-6,-1 3-7,1-1-7,1 2-10,2 3-7,0-2-4,4 1-8,0 0-6,2-1-5,4 0-4,3-2-6,1 1-3,4-3 0,-1-2-7,5-3-5,1-1-4,0-2 1,3-2-7,-2-4 0,2-2-2,-3-2 0,2-3 6,-2-4-5,-5-2-2,0-5-6,-8-2-2,-2-2-3,-6 3-5,-4-2-7,-8-5-11,-2 3-15,-8 2-24,-1 3-24,-5-1-36,0 3-29,-3 3-28,-1-2-35,0 5-39,5-1-58,1 3-57,2 1-156,-1-2-81,4 1 53,-2 1-283,1-3-301</inkml:trace>
  <inkml:trace contextRef="#ctx0" brushRef="#br0" timeOffset="75502.85">6176 4715 2098,'-6'-2'-30,"6"2"42,-9-2 30,9 2 22,-8-4 21,8 4 12,-6-2 9,6 2 1,-7-2-7,7 2-7,0 0-11,0 0-16,0 0-3,0 0-7,0 0-9,-9 6-6,12 2-6,-3 1-2,0 2-2,1 1 1,2 3-1,-3 4 1,2-2 1,1 3-1,-2-2-1,-1 1-1,3-1 3,-1 1-4,0-4-6,-2-2 3,2 0-2,-2-1-9,0-2 6,1-1 6,-1-1 16,0-1 24,0 0 14,0-7-3,0 0-5,0 0-10,0 0-8,0 0-5,-5-29-4,0 13-7,4 1-10,-2-2-2,1 2-3,-1-2-4,-1 1 0,2 1 1,0 3-8,-1 1-3,2 2-2,-1 0-8,2-2-4,-2 4-4,2-1 1,0 5-3,0 3-4,4-6 3,-4 6 1,0 0 0,17 8 4,-6-3-1,-1 2 3,5 3 2,0-1 1,4 1 0,-2 2 1,0-4-3,0 1 8,-3-4-4,0 3 4,-2 0 0,-2-4 2,0 0 10,0-1 18,-2-1 6,-1-2-2,1-4 1,-8 4-3,13-8 1,-9 1-4,3-1-5,-5-3-4,2 1 3,-3-2-7,-1-3-5,3 2 1,-1 0-2,-2 2-5,0 0 3,0-1-6,0 0-14,2 3-17,-2 1-20,0 1-31,0-1-29,2 3-20,-2-2-34,0 2-41,0 5-56,0-5-30,1 2-15,-1 3-79,0 0-120,0 0 2,0 0-133,7-5-127</inkml:trace>
  <inkml:trace contextRef="#ctx0" brushRef="#br0" timeOffset="75756.54">6683 4645 1615,'8'-3'17,"0"2"42,-8 1 29,10-3 16,-5 2 12,-5 1 8,9-2 1,-9 2-3,0 0-9,10 0-18,-10 0-10,2 6-7,-2-1-8,-2 3 0,-4 3 3,0 4-4,-6 5-1,-1 8 0,-2-2-3,-3 3-5,-3 5-2,0 4-6,-2-1-4,-3 3-3,0-1-6,3 2-14,1-3-22,-3-2-40,4-5-41,5-3-47,1-3-48,3-4-45,2-6-51,6 0-105,1-6-105,3-1-134,7-1-111</inkml:trace>
  <inkml:trace contextRef="#ctx0" brushRef="#br0" timeOffset="76165.89">6625 5165 1642,'7'-7'39,"-3"3"38,0 0 20,0 1 17,0-1 12,1-1 10,-1-1-1,2 2 5,-3 0-11,3 1-15,-2-4-20,3 4-6,-3 1-10,-4 2-11,9-5-2,-4 5-13,-5 0-5,13 3-2,-13-3-4,15 7-8,-11 2 0,2-2-4,2 2-1,-3 5-2,-1-2 0,-3 2-1,-1 2-3,0-1-2,-3 4 2,-4-2-2,-1 2-1,-2 0-5,-2 0-1,0-4-3,0 1-5,0-4 3,-3-1 3,6 0-4,-2-5 0,1-1 4,2 1-6,-2-4 9,2 0-4,2-2-1,6 0-2,-10-6 2,8 2-6,0-1 4,2-3-2,2 3-3,2-3-2,2 1 4,0-2-6,4 1 1,2 1-2,0 2 3,1-1-2,1 0-1,2 3-1,-2-3 1,4 3 2,-2 1 0,-2 2-2,2-3-3,-2 3-25,1-2-40,0 2-39,-2 0-53,4 0-58,-7-3-96,3 1-195,2-3 26,-3 2-143,2-1-128</inkml:trace>
  <inkml:trace contextRef="#ctx0" brushRef="#br0" timeOffset="76376.74">7045 4935 1802,'-5'-7'82,"1"1"18,0 2 0,2 0-5,2 4-10,2-7-11,4 1-7,1 3-9,1-3-3,6 0-8,4 0-6,-2 3-14,4-3-40,-1 0-47,-1 3-56,4-2-49,-5 3-83,0-5-173,0 1-127,-5 0-50</inkml:trace>
  <inkml:trace contextRef="#ctx0" brushRef="#br0" timeOffset="76610.57">7374 4606 1602,'2'-7'122,"2"3"22,-2-2 7,-2 2 2,0 4-5,4-8-5,-4 8-21,2-5-10,-2 5-16,0 0-14,0 0-5,0 0-8,14 13-9,-7-2-3,1 3-6,1 1 0,1 2-5,-1 6-4,1-2-4,0 6-18,2-1-43,-4 1-76,0 3-77,1 3-80,-1 1-198,-3 2-30,-1 0-160,-2 7-142</inkml:trace>
  <inkml:trace contextRef="#ctx0" brushRef="#br0" timeOffset="79355.34">8239 5381 1531,'-2'-6'5,"2"6"32,-4-7 27,4 7 13,-2-4 15,2 4 13,0 0 8,-2-5 14,2 5 0,0 0-2,0 0-7,0 0 1,0 0-13,0-6-9,0 6-3,0 0-19,0 0-9,0 0-4,0 0-9,2 17-7,-2-6-3,0 8-6,2 2-1,0 6 3,-2 2-2,2 1 0,-2 3 9,0-2-9,0 2 1,-2 2 3,2-3-3,0 1 0,0-1 3,0-1-4,-2-3-3,2-3 5,-2-3-1,2-3-10,0 1-4,-2-5 6,2 0-3,0-4 8,0 1 17,-3 0 10,3-5-5,0-1-3,0-2-6,0-4-6,0 0-7,0 0-1,0 0-3,0 0-5,9-21-3,-5 8-2,2-1-6,0-3-3,3 2-2,0-5-1,1 3-3,-2-1-2,5 3-2,-4 1 1,4 0-1,-2 3-2,0 0-4,1 1-4,0 2 3,1 1-5,-1 3 0,1 0 5,0 4-2,-1 2-3,4 2 2,-2 1 2,1 4 2,0 1 1,-2 0-1,1 4 0,2 1 5,-4-1 0,-2 1 3,-2-2 0,6 0 0,-8 0 2,3 1-3,-3-4 6,2 2-4,-4 0-3,1-3-34,2-1-32,-3 2-39,0-3-42,-1-2-46,0 4-47,3-4-50,-5-1-84,4-4-128,0 2-11,-5-2-201,13-6-206</inkml:trace>
  <inkml:trace contextRef="#ctx0" brushRef="#br0" timeOffset="79626.88">8893 5684 1957,'-2'-7'52,"2"-3"21,-2 3 24,0-2 17,0 2 19,0-1 18,0 3 8,-1-1 5,3 6-6,-3-8-19,3 8-15,-3-3-15,3 3-13,0 0-6,0 0-5,-19 11-8,13 0-3,-2 2-7,-2-1 1,2 4-9,2 2-4,0-2-1,2 3-5,-1 1-2,3 0-4,0 1-2,4 1-2,2 0-5,3-1 1,1-1-3,2 0-1,4-3-17,0-1-38,5-1-47,3-2-51,-4-4-60,6-1-65,-1-3-49,-6-3-77,1 0-119,1-4-30,-1 0-223,-1-3-237</inkml:trace>
  <inkml:trace contextRef="#ctx0" brushRef="#br0" timeOffset="80065.63">9164 5730 1914,'-2'-11'25,"0"3"35,2 1 15,0 2 2,0 5-4,-2-7-7,2 7-8,0 0 1,0 0 10,0 0 19,0 0 7,8 17 9,-1-7 3,-1 3-4,-2 0 10,3 2-2,-1 0-10,1 1-8,1 1-2,-4-2-2,2 1-2,-2-3-8,1 2-7,0-6-5,-1 3-2,-2-2-5,2-3-1,-3 1-4,2-1 3,-1-1-1,-2-3-7,0-3-1,0 0-7,0 0-5,0 0-4,0 0-6,0 0-7,-14-18-9,12 9-8,-1-5-12,3 0-4,3-1-8,-1-2 1,4 3 2,-3-4-2,6 3 6,0-1-7,1 4 2,1 2 1,1 0 1,3 1-1,0 1 0,0 2 6,2 3-2,2 1 3,-2 2-1,3 2 2,-4 1 4,3 3 2,-2 0 12,2 5-1,-1-1 3,-2 3 7,-1-1 0,-2-1 2,-4 2 3,2-1-2,-2 0 4,-3 0-10,1 2-32,-2-3-43,-2-2-55,0 3-65,1-2-79,-4-5-80,-2 1-153,2-2-31,0-4 39,2 5-157,-2-5-139</inkml:trace>
  <inkml:trace contextRef="#ctx0" brushRef="#br0" timeOffset="80332.8">9613 5557 1797,'-2'-10'87,"2"1"23,0 1 7,-3 3 2,6 0 1,-3 5 2,4-4 0,2 1 8,-6 3-6,17 3-4,-2 1 9,2 1-4,3 6-8,2 0-5,0 4-6,3 2-5,1 3 3,0 2 1,-2 1 7,-4 4-8,1-3-3,-5 2-4,0 0-3,-6-3-8,-6 0-5,-2-3-9,-2 0-20,-2-1-27,-2 0-38,-2-2-41,0-3-46,-2-1-51,-2-2-66,4-1-69,0-4-59,-1-2-119,3-4-77,0 0 37,4 0-182,0 0-180</inkml:trace>
  <inkml:trace contextRef="#ctx0" brushRef="#br0" timeOffset="80780.85">10143 5641 1880,'2'-7'95,"-2"4"35,2-3 7,0 2 11,-2 4 4,4-5 4,-4 5 5,4-6-3,-4 6-14,2-4-8,-2 4-16,12-3-9,-6 0-4,4 2-6,7 1-7,2-4-8,2 2-4,6-3-3,3 5-1,0-4-5,0-1-6,2 1-4,-5 0-5,1 4-1,-3-5 0,-4 1 8,-3 2 2,0 1-2,-1-4-2,-4 4-5,-1 1-9,1-2-6,-5 2-9,1 3-1,-2 2-1,-5 2-3,-1 2-1,-2 4 1,-3 3-1,-5 0-3,0 3 0,-3 3 0,-1-1-1,-2 4 0,-4 0 0,5 0 0,-2-3 0,4-1 0,0-1-3,-3-1 1,5-2 2,3-4-5,-2 1 2,1-3-2,1 0 1,3-3 0,-1 1 1,1-2 6,4 0 6,2-1 6,5-2 3,1-1-4,3 1-4,2-3 0,-1 2-1,8-1-3,-4 0-7,4-4 2,-1 4-3,1-4-5,0 2-4,-2 0-36,0 0-48,1-2-63,0-1-71,-4 0-78,3-2-105,-4-2-134,-2-3-145,-1 1 53,-1-2-428,-3-4-514</inkml:trace>
  <inkml:trace contextRef="#ctx0" brushRef="#br0" timeOffset="81041.6">10876 5329 2858,'0'0'38,"0"-5"24,0 5 9,2-7 15,-2 7 13,4-8-1,-3 4-8,4 1-3,1-3-14,3 1-6,1 2-8,3 1-5,0-1-8,3-2-1,2 3-10,-2 0-34,4 1-48,-1-3-57,0 2-75,2 0-72,-2-2-102,-3-1-175,5-1 48,-1-2-176,-1 1-151</inkml:trace>
  <inkml:trace contextRef="#ctx0" brushRef="#br0" timeOffset="81543.14">11414 5031 1952,'0'0'96,"0"-8"9,4 5 5,-4 3-1,0 0-3,2-6-9,-2 6-7,0 0 7,0 0 11,0 0 7,4 22 2,0-8 9,0 2 0,-1 2 5,0 2-4,2 2-9,0 2-5,-1 1 0,-1-1-9,0-2-9,-1-1-7,0-2-7,0 1-5,-1-3-7,2-2-4,-3-4-2,0 1-2,2-2-2,-2-2-1,0-1-5,0-4-5,0-3-5,0 0-7,0 0-15,0 0-12,0 0-13,-10-18-14,8 4-6,-1-1-12,3-2-11,3-5-2,-1 1-6,2-1 16,0 0-2,2-2 12,3 2-6,-2 4 1,3-1 10,-5 3-3,5 1 5,-2 2-3,3 2 5,0-1 6,-3 5-4,2-3 8,1 5-1,0 0-3,-1 3 10,1 2 4,2 4 7,0 4 5,-1 2 13,3 3 17,-2 4 10,-1 4 16,0 0 11,2 1 11,-3 0 7,-3 1 0,2-1-6,-3-1-3,4 2-7,-5-3-7,0-3-7,0-2-1,-1-2-8,-1 0-5,-1-3-19,2 2-41,-3-5-51,0 0-58,1-1-56,-1-2-103,0-2-124,-2-2-203,0 0-33,0 0 63,0 0-357,-16-17-408</inkml:trace>
  <inkml:trace contextRef="#ctx0" brushRef="#br0" timeOffset="82430.56">12358 5581 2638,'1'-10'60,"2"3"23,-3 2 12,2 0 10,0 0 6,-2 5 11,5-6 5,-5 6-12,2-3-18,-2 3-11,0 0-9,0 0-18,0 0-2,5 19-5,-5-7-3,3 5-6,-3 5 0,2-1-4,0 6-4,-2-3 1,4 3-2,-4 2 3,3-2-6,-1-1-7,-2 1-4,2 0-42,0-5-30,-1-1-37,-1-2-46,0-2-53,0 1-57,0-6-50,-1-2-114,-3 0-109,2-3 32,-5-3-139,3 0-122</inkml:trace>
  <inkml:trace contextRef="#ctx0" brushRef="#br0" timeOffset="82612.66">12042 5833 1750,'-8'-5'80,"2"-2"22,2 2 0,4-1-1,0 0-5,4 1 0,4-3-3,3 2-12,8-1 0,8-1-8,7-2-9,6 3-4,5-1-6,10 2-4,1-1-25,4 1-46,1 2-35,5-1-48,26 5-65,-19-6-99,12 2-194,-13-1-160,-9 0-120</inkml:trace>
  <inkml:trace contextRef="#ctx0" brushRef="#br0" timeOffset="83450.6">14213 5467 1811,'8'-7'89,"-3"0"20,1 2 17,-2-1 6,1 0 14,-3 3 12,1-1 11,2-1 8,-3 1-2,-2 4-3,3-6-6,0 1-8,-3 5-8,4-5-8,-4 5-7,2-4-8,-2 4-18,0 0-9,0 0-13,-22 0-9,5 4-8,-5 1-5,-7 2-10,-5 1-5,-4 1-4,-2 0-5,-9 4-4,3 2-4,-3-3-4,11 0-3,-1 1-3,3-2-4,2 1-1,6-2-3,3-1-3,5-1-3,-2-1 2,5 0-9,1 0-3,2-1-7,2-2 0,2 1-6,0 1 2,5-1 2,4 1 2,1 1 4,6-1 0,4 0-1,4-1 5,5 3-4,9-1 3,6 2 0,1 0-1,5-1 4,10 1-2,3 2 0,1-2-1,1-1-2,0 2 0,1-2 3,-5 1 0,-3-1-1,-9-1 1,-2 2-4,-9-5 2,0 1 1,-6-2-1,0 1-1,-5 1 0,0-2 1,-4 1 2,-5 1 2,-2 1 0,-2 0-1,-6 2 2,0 1-1,-6 1 1,-3 1-3,-6 4 2,-2 0 1,-3 3-2,-6 1 5,-2 0 0,-7 3-1,0 2 1,-3-2-1,2 2 1,-3-2 0,3-1-2,0 2-2,6-5 0,1-1 2,3 0-1,3-2 0,2-4 0,4 0-1,1 1-1,3-4 0,1-1 0,1-1-1,2 2 1,3-3-1,0-1 1,-2 1 0,4 0 2,0-2 0,2 1 10,4-4 12,2 6 7,6-2 1,6-2 0,4 0-1,6-1 3,7-1 2,7 0 3,9 2 3,12-4 3,7 2 6,23 2 2,2 1 1,2-3 1,-4-3-6,-15 1-1,-12 1 0,-2-1-1,-10 0-1,-1 0 5,-7-3-8,-8 5-2,-1-3 1,-5 2-7,-2-2 4,-6 2-3,1-1-1,-3-1-4,-2 1 1,-1 2-14,-2-2-24,0 4-35,-3-4-37,-1 2-46,-2 0-62,-1 0-41,-6 0-49,4-3-54,-4 3-60,0 0-66,0 0-177,-26-2 42,14 2 54,-9 0-296,-5 0-319</inkml:trace>
  <inkml:trace contextRef="#ctx0" brushRef="#br0" timeOffset="84065.28">13230 6880 2378,'0'0'85,"0"0"10,0-5-8,0 5-4,0 0-6,0 0-8,0 0 1,0 0-11,0 0 3,0 0 9,0 17 9,-2-6-7,2 3-4,0 1 6,0 2-12,0 2 13,0 0-1,0 2-7,-2 0-3,0 0 0,2 0-9,-2-2-2,0 0-5,2 0-3,-2-3 0,2-3-6,-2 0 0,2-1 0,0-4 14,-2 2 5,2-3-8,0-4-2,0-3-7,0 0-6,0 0-3,0 0-3,0 0-4,10-23-4,-4 10-2,-2-4-1,4-4-1,1-2-4,4-5-4,0-1-1,-1 1 0,2 3-1,-2 1-3,3 2 2,0 3-7,-3 0 4,3 2-6,3 2 5,-5 1-1,7 2 1,-3 3 6,0 3 5,2 2 4,0 1 5,0 5 3,0 2 3,0 3 8,1 4 5,-4 1 8,0 3 2,0 2-3,-3 0-1,-3 2-3,0 1-2,1 1-6,-2-2 1,-3-1-5,0 0-22,-2-1-51,4 1-58,-2-4-53,-2 0-65,0-5-67,2 2-65,1-4-85,-1 0-133,2-3 0,1-4-335,2 0-384</inkml:trace>
  <inkml:trace contextRef="#ctx0" brushRef="#br0" timeOffset="84235.76">13948 7004 2694,'4'-1'71,"-4"1"10,6-7 5,-1 4-1,2 1 13,1-2-13,-1 1 2,5 1-6,1-2-17,-1 4 0,5-2-5,3 2-14,-2-2-39,2 2-45,-4 0-56,3 2-64,1 0-64,-6-2-52,-1 0-116,-2 4-78,-5-1-196,-2 3-161</inkml:trace>
  <inkml:trace contextRef="#ctx0" brushRef="#br0" timeOffset="84377.96">14071 7137 1839,'-6'8'88,"0"-1"30,2-4 8,1 1 1,3-4 5,0 0-3,0 0-6,11 5-8,-11-5-15,16 0-9,-3 0-4,4 2-17,4-4-36,5 1-48,2-3-68,1 0-73,11-2-77,0-1-155,3-3-86,7 0-152,-1-1-122</inkml:trace>
  <inkml:trace contextRef="#ctx0" brushRef="#br0" timeOffset="84702.81">14975 6943 1875,'11'-7'112,"-5"-1"19,1 2 14,-3 1 17,-2 1 15,2 0 5,-4 4-3,2-6-12,-2 6-16,0 0-17,0 0-13,0 0-12,-19 8-8,11 0-6,-1 1-5,-2 3-4,1 1 0,-2 2 0,0 2-1,1 2-4,4-2-2,0 1-4,0-1-4,6 1-6,-1-2-4,2 0-4,2-2-3,4 0 0,3-1-4,1-1-2,3-3-1,0-2 3,3 0 3,2-4 4,-1-1-1,1-2-4,0-4-1,0-4-3,2-1-4,-3-5 0,-3-2-5,-3-5-4,0 0-3,-5-2-4,-4 0-5,-4 3-5,-2-5-19,-7 1-29,-8 2-41,-4-1-47,-3 2-53,-10 0-61,-4 2-75,6 4-78,-7-1-148,4 3-79,1 1 52,2 1-333,1 2-376</inkml:trace>
  <inkml:trace contextRef="#ctx0" brushRef="#br0" timeOffset="85616.92">13200 4696 2320,'0'0'7,"-2"-5"44,2 5 18,0-8 17,0 8 12,0-7 11,0 7 20,0 0-3,0-5-1,0 5-20,0 0-10,0 0-9,0 0-16,0 0-15,0 0 1,0 0-9,0 0-6,4 20-3,-2-11-5,-2 2-6,3 0 4,0 2-2,-3-2-1,4 4-8,-4-4-4,2 0 4,0-2-2,0-1-2,0 1-1,-2-1 1,2-1 4,-2 0 1,2-2-2,-2 1 14,2-2 24,0 0 14,-2-4 11,0 5 5,0-5-9,0 0-8,0 0-7,0 0-7,2-19-5,-2 10-6,2-1-5,1 2-2,-3-5-9,2 2 0,0 1-4,-2-1-6,1 1 2,2 2-4,-3 1-7,2 0-3,0-1-5,0 2-6,-2 3-2,0 3-5,5-6 0,-5 6 1,11 0-1,-11 0 3,14 8 2,-6-5 0,6 5-1,-5-1 1,7 1 3,-4 0 1,0-3-1,2 3 3,-4-2 1,1-2 2,0 2 1,-3-3 5,-2-1 5,3 0 3,-3 0 4,-6-2-2,17-4-3,-10 2 4,-1-1 0,0-3-3,0 0 0,-2-3-3,1 1-2,0-2-1,-1-1-1,0-1-3,-2 1-8,0 0-5,-2-1-12,2 1-10,-2 1-17,0 1-14,2 0-20,-2 1-18,0 1-22,0 0-21,2 1-32,-2 0-38,0 1-46,0 1-39,-2 1-44,2 3-118,-4-8-86,4 8 69,0-7-129,0 7-102</inkml:trace>
  <inkml:trace contextRef="#ctx0" brushRef="#br0" timeOffset="85866.78">13697 4511 1720,'6'-2'63,"-6"2"27,0 0 10,11 0 8,-11 0 1,0 0-7,0 0-13,14 0-8,-14 0-13,2 8-6,-4-1-8,0 5-4,0-1-4,-3 4 0,0 5 3,0 0-1,-3 6 2,-1-2-3,-2 4-4,-1 3-1,-1 1-2,-2-1-1,0 4 10,1-3-3,0-2-21,-1-2-39,1 3-34,-2-6-44,7-2-55,0-2-48,1-6-57,2-2-125,4-4-95,-1 1-96,3-5-69</inkml:trace>
  <inkml:trace contextRef="#ctx0" brushRef="#br0" timeOffset="86232.49">13681 4938 1519,'4'-5'48,"0"0"29,-1-1 7,2 2 3,1-1 4,-2-1-3,2 2-5,0-1-8,3 1-6,1 0-10,-1 2-4,2 0-13,-1 0 1,0 4-5,2 0-5,-2 2 0,-2 3-2,3 1-3,-2 3-3,-1 1 3,-4 1 5,3 3 4,-5-1 5,-2-1 2,-2 4 1,-3-1 3,-1-2-4,-6 3-2,3-1 0,-6-2-7,1-1 1,-4-4-5,4 2-4,-2-2-3,4-3-2,-1-1 1,1 0 4,0-2 2,4 1-2,0-2-4,2-1-7,6-2 0,-7 0-7,7 0-2,0 0 1,0 0-2,0 0 0,29-7-2,-15 7-1,0-2 3,3 1-6,0-2-14,2 2-26,1-2-31,-2 2-36,4 1-48,-3-4-60,-1 0-136,4-3-154,-3-1-155,-4 1-156</inkml:trace>
  <inkml:trace contextRef="#ctx0" brushRef="#br0" timeOffset="86442.86">14202 4751 1769,'-2'-5'74,"2"5"35,-4-7 10,4 3-3,0 4-7,2-9-13,0 5-3,3 0-14,5-1-10,1 1-8,4 0-6,0-1-5,8 3-14,-2-3-44,0 3-52,0 2-59,3-3-57,-6 1-80,2-1-173,-3-4-179,-1 4-107</inkml:trace>
  <inkml:trace contextRef="#ctx0" brushRef="#br0" timeOffset="86669.75">14653 4375 1750,'2'-7'104,"0"-1"24,-2 5 7,2-4 0,0 4-18,-2 3-11,5-5-14,-5 5-14,0 0-11,0 0-7,0 0-7,11 18-3,-5-3 2,-2 5-6,3 2-8,1 3-1,0 6-4,1 1-23,-2-3-51,1 4-70,-2 4-79,0 0-123,-4-2-180,2 6-168,-4 3-157</inkml:trace>
  <inkml:trace contextRef="#ctx0" brushRef="#br0" timeOffset="92248.2">15198 5281 1642,'4'-3'51,"-4"3"27,8-4 12,-3 3 9,-5 1 9,5-6 7,-5 6 5,7-2-1,-7 2-2,6-2-12,-6 2-3,0 0-10,6-2-14,-6 2-4,0 0-7,0 0-9,0 0-11,0 0-7,11 6-7,-8 1-3,1 3-1,-2 6-4,2 2 0,-2 5 4,2 4-4,3 4 7,-3 3 5,3 3 3,-1 0 2,0-1 0,-1 0-3,1-1-6,-2-5-2,2-1-3,-2-3-2,0 1 4,2-3-8,0-2-2,-4-5 3,2 0-4,0-2-3,-2-3 5,0 0-2,0-1 4,-2-2 4,2 0 18,-2-2 9,2-4-2,-2 1-7,0-4-4,0 0-3,0 0-3,0 0-4,9-19-5,-7 7-1,3 0-2,1-5-4,0 2-5,1-5-2,1 1-2,2-1-2,2 2 0,0 1-4,0 0-1,2 1 3,0 1-7,5 2-3,1 1 1,0 0-4,2 5-1,-1 1 0,-2 2 0,2 3 2,-2 1-6,0 1 2,-2 3 8,2 2-9,-2 1 6,-3 1-4,4 6 3,-3-3 0,-3 2-2,1-1 3,0 0 0,-3 1 5,-3 0-4,3 0 2,-1-2 2,-1 2 1,-2-2 0,1 0 3,-3-1 0,2-1-11,-1-1-37,-1 1-32,0-1-44,-1 0-42,1-1-51,0-1-44,-2-1-41,2-1-115,-2 0-95,-2-4 32,0 0-127,0 0-103</inkml:trace>
  <inkml:trace contextRef="#ctx0" brushRef="#br0" timeOffset="92534.95">16106 5511 1793,'-3'-10'94,"3"1"24,-1-1 18,1 3 14,-2-1 14,2 3 5,-2-2 2,2 2-8,0 5-16,0-8-15,0 8-19,-2-4-14,2 4-13,0 0-17,0 0-3,0 0-5,-9 22-8,7-10-5,-2 6-1,-1-1-4,2 1-1,0 2 4,1 1-4,2 1-3,-2-2-2,2 1 0,2-1-5,0 2 1,1 2-2,2-4-1,4-1-1,0 1-28,1-2-48,2-1-49,2-6-53,-3-1-67,5 1-57,-2-4-72,2-5-141,0 3-34,-2-5 65,0 0-135,1-5-90</inkml:trace>
  <inkml:trace contextRef="#ctx0" brushRef="#br0" timeOffset="92975.09">16374 5596 1684,'0'-12'63,"-1"2"33,1 2 18,0 1 12,0 1 7,-2 0 2,2 6-7,0-7-11,0 7-19,2-7-6,-2 7-10,0 0-11,0 0-8,0 0-5,6 14-9,-4-4 1,1 1 2,0 2-3,2 2 0,0-1 8,-1 3 0,-2-2 2,2 3 6,0-1-3,-2-4-14,-1 1-3,4-1 6,-3-2-3,-2-1-5,3-1-3,-2-2 0,2 2-4,-3-5 8,2 4 22,-2-4 6,0-4-3,0 0-8,0 0-3,0 0-9,0 0-1,2-16-8,-2 6-4,0-4-4,3-3-8,-1-1-3,0 0-6,2-1-4,0 1 0,2 0-5,1 3-3,1-1-1,0 4-1,1-1-5,1 2 2,3 4-5,0 1-2,1 2 1,0 4 0,0 0-1,6 2 0,-6 3 2,4 5-1,0 0 1,-1 4 1,-2-2 0,0 2 6,-3-1-5,0 1 1,-2 1 5,0-2-2,-1 0-5,-1 0-47,-1 1-31,0-1-42,-1-3-54,-2 1-60,0-1-50,-2-3-73,2 0-125,-3 0-32,6-2-222,-1 0-232</inkml:trace>
  <inkml:trace contextRef="#ctx0" brushRef="#br0" timeOffset="93270.27">16955 5416 2063,'-2'-14'73,"0"4"28,0 3 25,0 0 8,0 1 13,2 2 5,0 4 4,0-7-5,0 7-19,0 0-13,4-4-15,-4 4-4,0 0-6,17 15 4,-6-2 1,5 4-5,2 2-3,0 6-6,3-1-1,1 5-6,-1 5 3,2-1 3,-6-3 4,-3 1-4,2-4-1,-4 1-4,-6-3 0,1 0-2,-7-4-3,-1 0-7,-5 0-15,-2-3-31,0-1-41,-2 1-46,-1-3-59,0-2-54,1-3-76,-1 0-80,-1-4-136,-2-1-129,4-1 40,4-2-304,-2-2-347</inkml:trace>
  <inkml:trace contextRef="#ctx0" brushRef="#br0" timeOffset="107167.08">17733 5444 1257,'6'2'202,"-6"-2"-50,0 0-27,6 2-26,-6-2 0,0 0-2,0 0-2,8 2-7,-8-2 0,0 0-5,0 0-3,0 0-6,12 0-3,-12 0-1,5 2-1,-5-2-3,0 0 1,17-2 5,-8 2 4,2 0-1,1-2-4,5 2 1,5-2-1,3-2-5,2 0-6,3 2-5,0-1-7,4-1-5,-4-1-1,-2 1-10,0 0 1,0 2-4,-7-3-5,1 3 2,-4-1-6,-1 1 2,0 0-1,-4 1-6,-3-2 3,4 3-5,-6 0-5,-8 0 5,12 4 1,-8 5-6,-1-1 1,-6 2 7,-1 5-6,-4 5 0,-2 0 0,-4 3-2,-2 4 7,-1 0-6,-5 2 4,2-1-9,-6 5 7,5-7-5,0 1-2,2-1 0,-3-1 3,4 0 1,0-7-2,4 2-2,0-6-5,5 1 6,-3-3-3,3 0 1,2 0 5,1-2-10,-1-3 8,0 0-3,3 1 3,0-3 0,4 1 17,4-1 14,3-2 2,4-1 2,2 0-1,8-2 0,-2 0-1,6-2-7,4 0-4,3-1 1,2 0-3,-1-1 2,6 0-7,-3-1-2,-2 1 2,-4 0-10,-1 1-28,1-1-35,-5-3-40,1 2-47,-6 0-64,4-2-82,-9-2-97,2 0-175,-4-1 18,-3 1-253,-2-3-279</inkml:trace>
  <inkml:trace contextRef="#ctx0" brushRef="#br0" timeOffset="108080.71">18121 4827 2032,'0'0'-80,"0"0"32,0 0 26,0 0 17,0 0 20,0 0 19,0 0 9,0 0 16,0 0 8,0 0 4,0 0 8,0 0 3,0 0 9,0 0-1,0 0 4,0 0-2,0 0-5,0 0-6,0 0-2,0 0-13,6-3-4,-6 3-5,0 0-4,0 0-4,0 0 11,18 5 6,-7-3 3,4 0 11,6 1 2,5 2 0,4-4 7,3 1 4,3-2 0,-1 2-4,4-2-1,-2 0-6,-2 0 0,-3 0-1,0-2 3,-2 2-1,-7 0 2,0-2 5,-4 2 0,0 0-2,-4 0-2,-3 0-4,1-1-7,-2 1-4,1 0-7,-3 0-9,1-3-3,0 3-6,-10 0-3,14 3-7,-8-3-3,-6 0-4,13 0-7,-13 0-25,11-3-28,-11 3-34,8 3-38,-8-3-47,0 0-43,11 0-54,-11 0-87,6-5-68,-4 2-212,0-1 18,-2 4 75,-8-8-268,2 4-277</inkml:trace>
  <inkml:trace contextRef="#ctx0" brushRef="#br0" timeOffset="114113.82">19196 4528 1811,'0'0'306,"4"-4"-110,-4 4-66,4-3-40,-4 3-6,0 0-1,0 0-7,0 0-12,6-4-4,-6 4-6,0 0-4,0 0-9,0 0-3,0 0-2,0 0-8,0 0-5,0 0-2,10 7 0,-10-2 12,-2 7 13,-2 0 11,2 2 8,-2 3 18,-2 5-9,0 0 10,-2 2-2,-1 2-3,0 5 1,-1-1-5,1 3-5,1-1-10,2-3-2,2 0-6,2-1-3,4 0-5,0 1-2,4-2-2,6 2-7,3-3-19,5-1-32,2-4-40,6-3-45,2-2-58,-1-4-80,0-5-71,1-1-154,-2-2-75,0-1 59,-3-3-215,-4 0-192</inkml:trace>
  <inkml:trace contextRef="#ctx0" brushRef="#br0" timeOffset="120946.79">19557 4735 220,'-5'-3'127,"5"3"-39,0 0-13,-6-2-12,6 2-13,0 0 5,0 0-17,0 0 4,0 0 12,-5-4 7,5 4 9,0 0 9,0 0 8,0 0 2,0 0 9,0 0 0,0 0 1,0 0 0,0 0-1,-8-2-3,8 2-7,0 0-2,0 0-9,0 0-2,0 0-7,0 0-6,0 0-5,0 0-3,-6-2-4,6 2-6,0 0-3,0 0-5,0 0-5,0 0-1,0 0-4,0 0-5,0 0-2,0 0-4,0 0 2,0 0-7,0 0 1,0 0-4,0 0-1,-11 6-3,11 0 1,-1-1 2,-1 2-3,-2 1-1,1 4 3,2 0-2,-3 5 2,2-3 1,-2 6 1,0-1 1,1 3 0,-1 2 0,-1-4-1,1 4 1,2-3-1,-2-2 0,2-1 0,-2 0-1,2-1 3,-1-2 0,1-2 7,0-1 10,0-3 11,0 1 9,2-3 5,0-2-2,0-5-1,-2 2-6,2-2-4,0 0 7,0 0-7,2-20-8,0 11 3,0-3-6,0-1 0,3-3-2,-3-2-7,0 1-1,2-3-1,0 0-3,-1 1-4,0-1 3,2 3-3,-1-2-5,1 2 4,-3 0-2,2 2-3,-2 1 3,2 2-3,-3-1-4,-1 4 4,3 0 0,-1-1-1,0 3-2,0 0-2,-1-1-1,2 5 2,-3 3 0,5-6 1,-5 6 1,9-2-1,-9 2 2,0 0-6,13 8 2,-5-5 3,-2 4-4,0 1 5,3-1 2,0 5-4,-1-1 7,2 5 5,4-2 0,-3 3 5,5 2 2,-2-1-12,2 1 5,-2 0-2,4 1-1,-2 0 4,3 1-5,-4-2-2,2-2 1,-3 0-2,2 0 0,-2-2 1,-3-3-4,0-1 4,-3 0 1,1 0 16,-1-4 7,-3-1 17,0 1 10,2-3 8,0 0-6,-7-4-4,8 0-2,-8 0-2,10-8-3,-8 1-8,2-3-1,1-4-7,-1-1-6,-4-2 1,2-2-6,-2-2 0,-2 0-5,2-1-2,-2-5 1,0 1-4,-1 0-1,-2-1-5,4 3 3,-3 1-2,-1-2-1,4 6 0,-3 1-5,-1-2 2,2 3 0,-2 2-5,2 0-14,1 3-10,-2 1-21,1 1-23,2 3-22,-1-1-20,0 2-22,-3 1-20,4 0-30,1 5-39,-7-2-26,7 2-27,-4-2-108,4 2-119,0 0 38,0 0-64,0 0-33</inkml:trace>
  <inkml:trace contextRef="#ctx0" brushRef="#br0" timeOffset="125473.01">20202 4846 1079,'-6'-4'197,"6"4"-32,-4-4-30,4 4-8,-6-3-1,6 3-3,0 0-1,-7-4-6,7 4 3,0 0 7,-3-4 5,3 4 8,0 0 3,0 0-1,-4-3 4,4 3-2,0 0 2,0 0-2,0 0-4,0 0-8,0 0-4,-4-4-9,4 4-9,0 0-7,0 0-8,0 0-5,0 0-8,0 0-5,0 0-2,0 0-1,0 0-5,0 0-8,0 0-1,14-4-6,0 2-4,4 2-4,6-3-4,5 1-3,3 2-3,2-2-4,-3-1-5,3 1 0,-1-1-4,-4 0-2,0 2-1,-5-2-1,-1 3-4,-1-1 2,-2-1-2,0 2-4,-6-2-14,-1 2-17,0-2-17,0 2-24,-3 0-31,-2 0-32,4-2-32,-12 2-28,16 0-37,-10 0-44,-6 0-43,11-3-74,-9 3-140,3-5-31,-5 5 70,6-5-202,-6 5-179</inkml:trace>
  <inkml:trace contextRef="#ctx0" brushRef="#br0" timeOffset="125852.38">20778 4584 1922,'-2'-4'53,"2"4"35,-4-8 11,0 6 12,4 2 14,-2-6 4,2 6 7,-6-4 0,6 4-21,0 0 1,0 0-16,0 0-6,0 0-13,-4-4-17,4 4-3,0 0-9,0 0-6,2 21 2,-2-11-3,0 3 8,2 3 0,-1-2-5,6 6 1,-5-2 7,0 5 4,-2-1-3,2-1-5,0 1-3,0 2-5,0 0-3,-1 1-1,-1-4-4,3 0-4,-1 0 3,0 0-6,0-2-1,-1-2-1,2-2-22,0 0-37,-1-1-32,-2-3-40,0-1-40,0-3-61,2 1-74,-2-3-81,0-3-141,0-2-3,0 0-252,0 0-246</inkml:trace>
  <inkml:trace contextRef="#ctx0" brushRef="#br0" timeOffset="126126.13">21022 4855 2139,'0'0'84,"0"-5"30,0 5 12,0-6 8,0 6 16,-1-6 12,1 6 9,0 0 3,0 0-17,1-5-11,-1 5-17,8-4-10,-2 2-16,5 0-11,1 1-9,1-2-7,4 3-5,2-1-12,0 1-7,2 0-31,-1 0-42,0 0-46,2 0-57,-1 0-67,-1 1-72,-4-2-70,1-2-158,-2 3-44,-2-1 69,-3-1-171,1-1-133</inkml:trace>
  <inkml:trace contextRef="#ctx0" brushRef="#br0" timeOffset="126652.48">21447 4743 1774,'2'-8'90,"-2"8"37,-2-5 14,2 5 19,0 0 11,2-8 10,-2 8-9,0 0-15,2-4-17,-2 4-15,0 0-15,0 0-16,0 0-5,0 0-10,3 17-8,0-6-4,-1-3-4,0 6-12,1-2-3,-2 4 5,5-1-10,-6 3 4,2-1-6,-2 0-3,0 2-2,0-3-3,0-1-2,0-3-4,0 3-1,0-4-1,0-2 2,-2 2 0,2-3 13,0 1 13,0-4 3,-3-2-4,3-3-3,0 0-5,0 0-6,0 0-3,-7-13-6,7 4-4,0-3-2,0-1-10,4-3-9,-1-1-6,2-1-4,1 0 0,-2 0 1,4-2 2,1 5-2,-3-3 0,2 5 2,2-2-4,2 2 1,-2 1-3,6 2 0,-4 1 0,5 4-2,-2-3-1,2 4 2,-1 1-1,4 1 3,-3 4-1,0-1 0,0 1 1,-2 4-1,0 0 4,-1 1-2,1 3 1,-2 2 4,-3-3 0,1 4-1,-1 0 9,-2 0-3,2 2-2,-5-3 3,2 2 0,-1 1-1,-2-1-2,-2-1 7,1-2 0,1 0-1,-4 0-5,2 2-29,0-4-39,1 1-34,-1-3-34,0 0-41,0 0-59,-1-4-76,-1-3-115,0 0-120,0 0 32,0 0-221,9-13-224</inkml:trace>
  <inkml:trace contextRef="#ctx0" brushRef="#br0" timeOffset="127032.77">22047 4489 2061,'-5'-5'44,"-1"-1"21,3 1 20,-1 1 17,1 1 17,3 3 15,-3-8 1,3 8-2,-2-5-7,2 5-4,-4-3-7,4 3-5,0 0-10,0 0-8,-2-7-10,2 7-9,0 0-9,0 0-4,0 0-6,0 0 5,0 0-5,18 18 1,-9-6 1,2-3 5,2 6 0,3 2 2,-2 3 4,2-1 3,0 3 10,3 3-3,-1 5 4,-3-4-2,0 2-2,-1 1-10,-4-3-3,2-1-4,-6 2-2,-2-1-3,-2 1-3,0 0-4,-4 0 0,-2-5-5,-2 1-15,-2 0-33,-6-3-52,2 0-70,-1-3-57,-4-4-77,0 1-90,-1-3-98,-2-5-159,2 2 33,2-5-351,-1 1-406</inkml:trace>
  <inkml:trace contextRef="#ctx0" brushRef="#br0" timeOffset="131246.95">13802 5614 351,'0'0'109,"4"-4"-28,-4 4-19,0 0-15,0 0-7,0 0-5,0 0 0,0 0 0,0 0-3,0 0 6,0 0 4,0 0 4,0 0-2,0 0 3,0 0-2,0 0 0,0 0 4,0 0 1,0 0-1,0 0-3,0 0 2,0 0 1,0 0-1,0 0 0,0 0-1,0 0 2,0 0 0,0 0 1,0 0-3,0 0 2,0 0-2,0 0-3,0-6-3,0 6-6,0 0 0,0 0-6,0 0-3,0 0-2,0 0-5,-14-1 2,14 1-6,0 0 1,-12-3-3,12 3 1,-8 0-1,8 0-5,0 0 1,-12 0 1,12 0-2,-9-1 1,9 1-6,0 0 4,-10 0 2,10 0-1,0 0 3,-9-3 3,9 3 5,0 0-1,0 0 4,-11 0 1,11 0 0,0 0 5,0 0-2,0 0 0,0 0-1,0 0 0,0 0-1,0 0-3,-10 0 1,10 0-1,0 0-1,0 0-2,0 0-3,0 0 3,0 0-2,0 0 3,0 0 3,0 0 3,0 0 4,0 0 4,0 0-1,0 0 1,0 0 0,0 0 4,0 0 3,0 0 0,0 0-2,0 0-4,10-10-4,-1 5-5,2 2 0,4-4-1,1 0-1,6-4 1,-1 0-1,11-1 7,0-2 9,1-1-2,7-2 9,0-2-7,3 4 1,-1-2 0,1 0-9,-7 3-3,0-1 1,-5 6-8,-1-3-1,-4 3 1,-1-2-7,-4 2 4,0 1 1,-1 3-4,-4-1 2,-1 1-4,0-1 1,-2 2 1,-1 1-5,-1-1-1,0-1 2,-3 5-4,0-5 2,1 2-2,-2 1-3,-1-1-1,-6 3 4,10-4-1,-3 3-2,-7 1-1,10-4 0,-7 2 0,-3 2 1,8-2-2,-8 2-3,0 0 4,11-4 1,-11 4-5,6-2 1,-6 2 2,8-3 3,-4 1-3,-4 2 4,9-4-1,-9 4-5,11-2 9,-8 0-3,-3 2-5,7-4-3,-7 4 6,6-1-6,-6 1 4,5-4-3,-5 4 3,0 0 0,6-2-1,-6 2-2,0 0 2,0 0-5,0 0-1,0 0-14,0 0-19,0 0-25,0 0-32,0 0-34,0 0-39,0 0-42,0 0-37,0 0-55,-14 7-122,14-7-42,0 0-151,-22-1-116</inkml:trace>
  <inkml:trace contextRef="#ctx0" brushRef="#br0" timeOffset="133874.06">13786 5639 1529,'0'0'-90,"0"0"21,0 0 19,-8 2 14,8-2 9,0 0 12,0 0 7,0 0 5,0 0 11,0 0 6,0 0-1,0 0 5,0 0 7,-6 3 1,6-3 6,0 0 4,0 0 5,0 0 0,0 0 1,0 0 6,0 0-5,0 0-3,0 0 1,0 0 1,0 0-3,0 0-1,0 0-1,0 0-3,-10 2-3,10-2-1,0 0 0,0 0-1,0 0-1,0 0 0,-4 3 2,4-3-2,0 0 9,0 0 0,0 0-1,0 0 4,0 0 0,0 0 0,0 0-1,0 0 3,0 0-2,0 0-2,0 0-2,0 0 0,0 0-4,0 0-4,0 0-1,0 0-2,-4 2-4,4-2 0,0 0-2,0 0 2,0 0-4,0 0 2,0 0 3,0 0 2,16 7 5,-8-5 0,0-1 0,2 1 2,0 1 2,1 0 3,2-1-5,4 2-1,-1-1 1,2 1-3,2 0-2,0 0-1,1 1 1,5-1 0,-2 1 2,4 0 0,-3 1 4,3-2-5,2 1 1,-3 1-1,3-2 0,0 0-6,-5 1-3,3-1 1,-5 2-1,2-2-1,0-1-2,-3 2 1,0-3-5,-4 3 5,1-3 2,-2-1-1,0 3-1,0 1-4,-2-4-3,-3 3 9,0-2-2,2 0 1,-3 0 1,1-1 0,-1-1 1,-2 3 2,-1-2-2,0 1-2,-1 0 0,1-2 0,-8 0-7,12 2-2,-5 0 1,-7-2 8,9 2-1,-9-2 1,8 3 0,-8-3 4,0 0 3,10 0 0,-10 0-1,0 0 0,6 0 0,-6 0-3,0 0-2,0 0-3,10 3-4,-10-3 1,0 0 2,6 2-7,-6-2 0,0 0-2,0 0-2,12 0-4,-12 0 1,6 2 10,-6-2-12,0 0-6,10 0 15,-10 0-2,0 0 1,6 1-4,-6-1 3,0 0-7,6 2 6,-6-2 0,0 0 1,0 0-3,0 0-2,0 0 3,0 0 9,0 0 4,0 0 0,0 0 5,0 0 0,0 0-5,0 0 1,0 0-2,0 0 1,0 0-3,0 0-7,0 0 2,-24 5 5,16-5-7,0 2 0,-2-2 0,-2 3-2,2-1 0,-1 0-2,-2 0 3,1 1-2,-3 1 0,-1 0 4,-2-2-3,1 2 6,3-1-5,-4-1-5,2 2 4,1 0-4,-2-2 3,2 1 2,0 1-5,2-1 2,-1 0-1,2-1 0,-2 3-1,4-2 0,-3-1 2,2 0 0,1 2 0,-3-3-5,3 3 0,-3-2 3,3 2 0,-1-2-1,0 1 3,-2-1-1,1 2-4,1 1 4,-1 0-3,-2-2 3,4 2 0,0-1 0,-3-1-3,2 1 1,1 2-1,-1-2 2,-1 1-2,-2 1 1,4-2 1,0 1 3,-4 1-5,4 0 0,-1-1 2,0 2-2,1-2 2,-1 3-3,1-1 2,0-1-1,0-1 2,1 3-2,-1-1 1,3 0-2,0-1 3,-1-2-1,-1 3-1,3-2 4,-1 1-1,-1 0 2,2-1-2,0 1-4,0 0 1,-2-1 3,2 0-1,0-1-1,0 3 3,-1-3-3,1 2 7,2-3-5,-4 1-1,5 0 2,-1 0-4,-3-1 2,3 1-1,2 0 3,-2-1 1,-2 2-2,6-5 1,-6 5-4,0 0 6,6-5-2,-8 5-3,6-3-1,-2 2 3,4-4-3,-8 6 4,4-3 1,4-3-1,-7 4 1,2 0-3,5-4 0,-6 6 0,6-6 1,-4 3 1,0-1-2,4-2 0,-4 4-3,4-4 3,0 0-1,-5 3 0,5-3 2,0 0 1,0 0-3,-4 4 4,4-4-4,0 0-1,0 0 1,0 0 3,0 0-1,0 0-2,0 0 3,-6 3-1,6-3 3,0 0-4,0 0-3,0 0 1,0 0-1,0 0 1,0 0-4,0 0 2,0 0 0,0 0 0,0 0 1,0 0-1,0 0 3,17 2-2,-17-2 3,8 1-4,-8-1 4,13 0-4,-13 0 0,15 0 2,-15 0 1,16 0 1,-4 0-4,-2 0 4,3 0 0,2 0-2,-3 3 2,5-3-1,-1 0 9,2 0-2,1 1-2,0 2 2,2-3 0,2 3 1,1-3-1,-1 2 2,5 0-1,1-2-3,3 2 4,-2-2-2,3-2-1,-2 0 1,5 0-5,-1-1 3,5 3-5,0-4 0,-1 0 5,1-1-1,0 1 0,-8 4-1,3-5 1,-4 1-1,1 2-1,-4-2 0,0 3 3,-2-1-7,-3 0 5,-1 0 2,-2-2-4,0 2 5,-1 1-1,-2-2-2,0 2 1,-4 1 1,2-2-5,-1 2 3,-2-2 2,2 2-4,-2-2 3,-1 2-4,-1-2 1,-1 2 0,2 0 4,-11 0 1,14-3-2,-5 3-4,-9 0 3,15 0-3,-10-2 3,5 2 0,-10 0 3,16 0 1,-9 0-1,-7 0-1,17 0-3,-9-2 2,3 2 2,-11 0-3,19 0 0,-11 0 4,3 0-2,-3 0 0,3 0-1,-2 2-3,1-2 3,-2 0-2,4 0 4,-2 0-3,-10 0 6,19 0 4,-9 2-1,3-2-1,-2 3 4,1-1 1,2-2 3,-2 0 2,-2 2-1,5-2 0,-2 2 2,2 0 0,-1-2-1,2 1-1,-4-1-2,1 3 0,0-3-3,-1 0-3,1 1-1,-4-1 1,4 2-3,-5-2 5,-8 0-4,16 2-3,-9-2 2,-7 0 0,15 0 1,-15 0 1,8 0 3,-8 0 0,0 0 4,13 0-2,-13 0-2,0 0 1,8 0-5,-8 0 0,0 0-6,0 0-8,0 0-9,0 0-8,0 0-7,2-5-14,-2 5-9,0 0-5,0 0-6,0 0-11,-14-4-3,14 4-12,0 0-1,-9-2-12,3 0-16,6 2-19,-8-2-29,8 2-36,-9-2-61,2-1-78,1 1-173,0 0 10,-2-3 64,-1 0-169,1 2-109</inkml:trace>
  <inkml:trace contextRef="#ctx0" brushRef="#br0" timeOffset="151846.62">5998 8785 718,'0'0'156,"0"0"-38,0 0-27,-12 0-24,12 0-10,0 0 4,0 0 1,0 0 5,0 0 2,0 0 2,-4 4-3,4-4 2,0 0 0,0 0 1,0 0 0,0 0 4,0 0-1,0 0 1,0 0 1,-3 5 1,3-5 1,0 0-2,0 0-3,0 0 0,0 0-8,0 0-6,0 0-5,0 0-3,0 0-8,13 3 2,-5-3 1,4-3 0,4 0-8,3-1-3,7-1-1,1-1-4,8 0-2,4 1-7,-1-1 0,0 0-12,3 1-32,-5-3-33,2 2-39,-8 3-45,0-2-57,-1 3-78,-4-3-165,-3 3-228,-8 2-163</inkml:trace>
  <inkml:trace contextRef="#ctx0" brushRef="#br0" timeOffset="152045.69">6327 9069 1769,'-8'13'14,"-2"-6"26,6-2 3,0 0 2,0 0 1,2-3 8,2-2 9,-2 5-2,2-5-6,0 0-5,0 0-2,0 0-6,32-5-3,-14-2-4,8 0-5,0 0 0,11-1-29,0-4-39,0 3-42,3 2-44,8-6-55,-2-1-105,3 2-315,1-1-98</inkml:trace>
  <inkml:trace contextRef="#ctx0" brushRef="#br0" timeOffset="153089.52">9919 8056 1707,'7'-4'44,"0"2"9,-1 1-7,-6 1 2,9-4 10,-5-1 16,-4 5 18,8-3 7,-3-2-3,-1 5-2,-4 0 1,6-9-5,-4 8 0,-2 1 3,4-4 2,-4 4-7,5-3 2,-5 3-13,0 0-8,0 0-7,-17-3-7,-3 6-1,-5 5-8,-10 6-4,-12 3-9,-25 12 1,-8 1-6,-9 0-3,-4 1-3,-2 2-2,-2-3-2,7-2-1,7-1-1,7 1-3,8-6 0,13-6 0,11 0-8,8-2 0,11-5 1,-1-1-1,5-1 3,4 1-3,2-1-9,3-1 5,4 2 8,6-3-6,4 2 2,8-2 3,2-1-5,7 2 0,9-4 2,6 1-3,8-1 1,7-2 0,10 0 5,2 0-3,3-2-2,3 0-5,-1 2 8,-1-1-5,2-1 2,-4 4-5,-3-2 7,-10 0-2,-1 1-5,-3 1 2,-3 0 2,-9 0-3,-3 0-1,-1 0 4,-4 2-6,-3-3 6,-4 1-3,-2 2 3,-3 3-4,-3-2 11,-4 2-7,-4 3-1,-4 1 4,-8 0-13,-4 7 2,-10 3 6,-5 0-5,-9 4 3,-14 11 5,-6-2-3,-10-1-3,0-1 4,-5-1 0,1 1 8,2-1-4,4-5 1,11-3 3,10-6 0,-1 2-2,10-6 3,5 2 1,0-2-5,8-3 5,-1 0-11,2-1-2,7-3 0,-2 2-1,5-3 3,-3 3 9,6-3-9,0 0 2,0 2-4,-1-3 6,3 1-8,-1 1 6,3-2 0,2 3-3,2-3-1,0-4 1,4 8 1,-1-3 3,9 0-1,3-3 0,3 2 3,7-4 7,8 1-1,3-2 8,11-3 2,10 0 4,4-4-5,20-1 7,-4-3-2,5-1-7,-7 2 1,-12 1-4,-5 0 0,-5 3 3,-2-3-8,-6 5 1,-6-3 2,2 1-5,-9 1 5,-2 1-1,-3 0-1,-4 2-3,-2 0 1,1-1-3,-8 2 2,3-1-3,-4 1 1,0 0-3,-1 0 2,0 0 2,-2 0 1,0 0-2,-2 0-4,4 1 4,-4-1 0,0 0-26,1 2-29,-1-4-53,1 1-80,0-1-98,-3-2-140,0-1-140,-2-1 65,-2 1-255,-1-4-241</inkml:trace>
  <inkml:trace contextRef="#ctx0" brushRef="#br0" timeOffset="153948.91">8457 9719 2129,'-6'-9'66,"-1"-2"12,1 4 3,1 2 3,1 0 12,0 0 11,2 1 6,2 4-4,-4-8-7,4 8-9,-4-3-17,4 3-12,0 0-4,0 0-7,0 0-3,-2 17-9,2-7-2,0 3-1,0 0-6,0 4-1,0-2-4,0 3 2,0-1 4,0 0-14,-2-1-1,2 2 4,0-7-4,0 3-6,-3-3 2,3-2 12,0 3-5,-2-4 15,2-2-2,-3 0 1,3-6-5,-3 1-2,3-1-5,0 0-5,-4-15 1,4 4-2,0-3-9,-3-3-2,6-2 0,-3-3-8,4-4 1,-1 2 2,2-1-5,2 1 2,-1 0 0,0 2-2,5 3-3,-2 4-1,-1 0-4,4 4 7,1 6-1,-2 1-2,4 6-1,-1 4 3,2 1 2,-2 6-3,3 1 3,-2 3 3,0 2 0,-3 1 3,2-2-4,-3 5 2,2-1 5,-2-2-1,0 1-18,-1 0-33,-1-2-48,-3-2-70,4 1-74,-3-5-85,2-4-165,-1 0-17,-2-1 63,5-4-114,-1-1-58</inkml:trace>
  <inkml:trace contextRef="#ctx0" brushRef="#br0" timeOffset="154130.85">8974 9791 1772,'-9'-4'183,"3"1"-6,-1-1-23,0 2-1,7 2-8,-7-6-12,3 5-13,4 1-18,0 0-5,14-11-9,1 8-8,6 1-16,0 0-38,3 2-35,1-1-46,-1 1-54,3 3-70,-4-3-92,-1 5-186,-6 0 0,-3 1-141,-2 3-97</inkml:trace>
  <inkml:trace contextRef="#ctx0" brushRef="#br0" timeOffset="154275.92">9118 9946 1781,'-8'7'134,"-1"-3"14,2 2-1,3-4-6,0 1-7,4-3-5,0 0-15,0 0-15,0 0-5,26-1-13,-6-3-16,2 0-39,7 1-58,1-3-71,6-2-72,0 0-103,0-2-186,0 1 28,-4 0-110,0-3-49</inkml:trace>
  <inkml:trace contextRef="#ctx0" brushRef="#br0" timeOffset="154636.92">9828 9664 1617,'-1'-6'158,"-3"-1"20,0-1-10,0 1-5,-2 2 9,-2 0 4,4 1 6,-2 1-7,0 0-13,6 3-14,-15 3-12,6 4-13,3 1-8,-2 2-5,-1 4-5,3 1-8,2 1-3,2 3-7,2-1-6,2 1-6,0 1-3,4 2-8,2 2-3,3-3-4,4-1-7,2-1-2,1-1 0,2-3-3,3-4-6,1-2-1,2-1-1,0-4-4,-1-4 0,3-2-8,2-3 1,-2-2-4,1-8 2,-1 1-4,-5-3-1,-2-7 0,-7-2-4,-2-2-5,-8-1 5,-4 0-3,-4 0-9,-9 0-4,-6 0-19,-11-2-24,-4 4-23,-3 3-17,-2 0-31,-3 4-35,0 3-44,1-1-71,4 3-74,2 2-159,1-4-79,3 1 61,-1-2-262,4-1-267</inkml:trace>
  <inkml:trace contextRef="#ctx0" brushRef="#br0" timeOffset="155543.66">8391 7561 2105,'5'-5'-2,"-5"5"28,2-6 17,-2 6 14,4-2 8,-4 2 1,0 0-6,0 0-6,0 0-8,6-2-9,-6 2-2,0 0-5,5 12-4,-1-2 6,-2 0 1,2 5 1,0-2-2,2 5-2,-1-3 0,1 3-4,1-1 1,-1 1-1,0-3-5,0 0-2,-1 0 0,-1-3-11,1 0 7,-1-3 0,-2 2 4,0-7 12,2 4 19,-2-2 9,0-1 14,-2-1 15,0-4-10,0 0-13,0 0-2,0 0-9,-2-18-6,-2 6-8,0-5 0,0 0-6,-3 0-1,3-3-6,-1 3-3,3 1-1,-2-1-1,0 3-5,0-1-2,2 3-1,0 2-7,-2 0-6,4 1 1,-3 1-4,2 3-3,2 1 2,-1 4-4,9-2-1,-9 2 7,16 6-1,-7-1 6,4 3 0,2 0-4,-1 1 0,2-2 2,-4 4-4,3-4 4,-2 1-3,-3-2 1,1-1 4,-4-1-3,2 1 10,1-2-1,-4-2 13,-1-1-2,-5 0-1,10-7-3,-5-1 3,-3-1-4,1 0-3,-1-3-2,-2-1 6,-2-3-4,-1 1-1,3-1-5,-4 0-4,0 0 0,0 3 0,-1 0-16,4 0-13,-1 3-18,0 0-19,0 3-36,-2-2-39,1 1-46,3 2-51,0 0-53,-2 2-66,0 1-125,2 3-13,2-8-98,4 2-89</inkml:trace>
  <inkml:trace contextRef="#ctx0" brushRef="#br0" timeOffset="155782.75">8978 7315 1630,'7'-2'50,"-7"2"16,0 0 8,8-5 5,-8 5 8,0 0-1,0 0-9,0 0-10,0 0-6,0 0-4,2 15 2,-6-4 1,-3 2-5,1 2 0,-2 9-5,-3 4 2,0 4 2,1 3-5,-8 5-5,6 2-3,-3-1-3,0 3-3,0-2-3,5-4-15,0-3-32,-2 1-33,4-4-40,2-5-46,0 0-40,2-5-36,-1-2-77,3-7-124,2-2-136,0-5-50</inkml:trace>
  <inkml:trace contextRef="#ctx0" brushRef="#br0" timeOffset="156188.52">8942 7729 1568,'2'-4'41,"-1"-1"11,2 0 3,-3 5 3,4-6-1,-2 3-6,-2 3-4,7-6-7,-3 4-5,-4 2-1,15 2-2,-6 0 0,3 2 1,1 3 3,2 0-1,-3 2-2,3 6 4,-2-1 2,0 2 5,-5 0 1,-4 2 5,-2-1-3,-2 4-3,-2 1 1,-6 0-4,-3 2-3,-1-4-2,-6 3-5,-1 0-1,2-6-2,1 1-4,-3-4 1,-1-3-4,4 1-1,0-3 0,2-3-3,-1-2 2,5-4-4,-3-2-1,4-2-6,3-1 4,0-3-1,4 1 1,0-3-1,2 0 0,4 0 1,0-1 1,4 2 1,1-3 4,4 3-2,0-1-1,3 3-1,2-1-1,2 2-1,4-1-3,-3 3 1,-1 0-1,4 3-3,2-1 2,-3 0-2,1 2-32,-2-2-42,2 2-57,1 0-58,-3-2-72,-2-2-167,1 3-43,-1-5-102,-3 2-67</inkml:trace>
  <inkml:trace contextRef="#ctx0" brushRef="#br0" timeOffset="156400.82">9337 7420 1574,'-5'-5'119,"-1"0"10,-2 1-1,4 1 2,-3-1 2,6 0-8,1 4-10,0-9-15,4 2-11,4-1-10,6 1-13,-2 0-16,5-1-25,5-1-27,-2 0-35,2 1-45,-1-2-50,0 0-68,-1 3-113,-1-3-170,-5 1-59,-2-1-47</inkml:trace>
  <inkml:trace contextRef="#ctx0" brushRef="#br0" timeOffset="156604.96">9645 6953 1608,'0'-10'130,"2"1"21,-2 2 0,1-1-8,-1 2-13,3 0-12,-1 2-17,-2 4-12,0 0-8,0 0-12,0 0-5,13 24-2,-7-8-5,3 6-7,-2 6-1,1 4-10,0 2 0,5 9-9,-2-5-49,-3 5-78,3 9-98,-1-5-152,-1 3-164,-3 0-167,-6-7-172</inkml:trace>
  <inkml:trace contextRef="#ctx0" brushRef="#br0" timeOffset="158796.91">10901 8289 2024,'-9'-10'60,"3"3"14,0-1 13,2 1 19,0 2 15,2 1 5,-2-1 7,0 1-13,4 4-13,-4-6-6,2 2-15,2 4-7,0 0-12,-3-5-9,3 5-6,0 0-16,0 0 0,0 0-5,-1 21-4,2-6-1,2 6 1,1 4-6,0 1 1,2 5 3,0 3 4,0 0-1,0 0-1,0 2-2,1 1-5,-1-3 2,-2 0-6,3-3-1,-5-3-2,1 0 3,2-4-3,0-2 2,-3-5 1,0 1 2,0-5-4,0 2 9,0-3 0,0-4-2,-2-4-6,0-4-5,0 0 5,0 0-5,0 0 2,0-19-7,2 6-3,0-3-5,0-3 2,5-4-7,0 0 8,-1 0-8,0 2 5,2-1-7,1 3 7,0-3-3,-1 5-3,3 2 1,-1 1 0,0 1-5,4 2 6,-2 1 2,3 5 0,0 1-8,1 1 7,-1 3 0,3 3 0,-2 1 2,0 1-1,-1 3 0,5 1 4,-5 3-5,0 0 1,-1-3 4,-2 4 3,-2 1 1,0-2 1,1 1 6,-5 0-31,3 0-28,-3-2-42,-1 0-54,-1-2-52,2 1-42,-4-3-37,2-3-123,-3 0-95,-1-3 35,0-1-75,0 0-37</inkml:trace>
  <inkml:trace contextRef="#ctx0" brushRef="#br0" timeOffset="159063.61">11525 8390 1556,'0'-14'65,"0"2"27,-2 3 30,0 1 22,2 1 17,-2-1 10,2 3-5,0 5-14,-2-9-13,2 4-20,0 5-14,0 0-10,0 0-11,0 0-2,-12 12 0,9-2-9,-1 2-3,-2 4-3,2 2 4,-1-1 9,1 7-6,-1 0-2,3 1-6,0 1-4,2-2-5,2 0-3,0 3-3,5-2-3,2 0-5,1 0-2,5-1-2,-1-2-8,6-5-34,5-1-37,1-1-44,2-5-48,-2-5-57,4 2-66,-2-5-43,-1-4-85,0-2-123,-3-4 6,0 1-161,-6-3-158</inkml:trace>
  <inkml:trace contextRef="#ctx0" brushRef="#br0" timeOffset="159498.59">11935 8453 1776,'-7'-14'8,"-2"2"46,5 3 25,-2 1 26,4 3 7,-2-2 8,2 4-10,2 3-10,-7-5-13,7 5-14,0 0-2,0 0-2,0 0 1,0 0 5,13 22 10,-5-10 8,0 0-3,4 5 3,-2 1-9,0 1-5,2 1-6,0-4-5,-2 1-6,-1 1-7,-1-3-1,0 0-8,-1 0 1,0-3-6,-3 0 1,0-3-2,0 1-3,-2-3-4,0 1-1,0-5-8,-2-3-11,0 0-9,0 0 1,0 0 2,0 0-12,-16-17-5,12 6-1,-1-3 2,5-3-4,-2 0-3,2-2 1,2 2 4,1-2-1,-1 2 3,2 2-4,2-1 2,2 1 3,3 2-4,1 2 2,1-2 1,0 4 3,4 4-4,-2-1 1,1 4 5,4 0-3,-3 4 2,0 2 1,2 0 8,-3 3-6,2 0 4,1 3-3,-4 0 0,0 4 4,-4-3-5,2 0 3,1 1 4,-4-1 3,-2 2-10,3-1-34,-4 1-41,-1-1-58,-2-3-74,3-1-55,-7-1-123,0-3-134,-3 0 44,3-4-138,0 0-112</inkml:trace>
  <inkml:trace contextRef="#ctx0" brushRef="#br0" timeOffset="159780.78">12381 8199 1676,'-3'-12'73,"0"4"34,1 1 12,0 2 1,-1-1 3,3 6 2,0-5-11,0 5-20,0 0-11,7-7-7,-7 7-4,0 0 2,27 10 2,-11-4 5,0 3 0,3 2 1,2 5-2,4 1-5,1 4-3,2 0 9,-3 2-6,-1 1-8,-2 0-2,0 2 7,-3-1-3,-4 0 2,-6-3-4,-3 2 0,-4-4-10,-2 1 0,-4 0-8,-1 0-38,-3 0-29,-2-2-46,3 0-42,-4-4-54,3-3-57,0-1-67,-2-5-141,0 0-106,2-2 45,0-4-167,8 0-150</inkml:trace>
  <inkml:trace contextRef="#ctx0" brushRef="#br0" timeOffset="160465.78">13875 7685 1755,'8'-14'-17,"-2"4"32,-2 1 32,-3 2 32,4-1 25,-3 4 14,0 0 7,0 0 1,-2 4-3,5-7-2,-3 3-6,0 1 8,-2 3 0,5-7 1,-5 7-5,0 0-1,2-5-10,-2 5 0,0 0-15,-7-6-11,7 6-9,-21 0-12,3 3-6,-8 3-4,-2-4-4,-3 5-4,-5 0-4,-1 3-8,1-3-1,7-2-3,0 3-6,4-2-1,5-3-3,0 4-3,1-4-3,5 1-12,-1-1-6,2 0 0,3 1-1,-1-3-3,2 2-3,1 1 3,2-1 4,-1-1-1,3 2-2,-2 0 8,3 1-2,-1-1-4,2 2 6,0 2-5,2-4-1,2 7 6,-2 1-4,5 0 1,-4 6 5,4 1 2,1 4-2,3 6 11,-1 4 5,4 12 3,2 2 21,-2 3 5,8 17 9,-2 1 6,-2 2 6,0-2 3,-2 1-2,1 2 2,-1-1 0,-4-7 0,-4-7-2,5 18-2,-6-11-2,3-12-5,-2 0-3,0-1-3,-1-6-3,-1-6-4,0 0 0,0-8-6,0 0-1,-2-6-4,0-3-3,3-3-1,-2 2-3,1-5 5,-2 1 1,-1-6 1,-1 2 9,5-3 3,-3-1-5,0-2 0,2 0-6,0-2-1,1-1 1,-5-3 2,8 5-2,-4-3-8,-4-2-1,16 0-4,-8 0 0,4-2-5,6-3-1,7-1 0,3 2-5,10-5 6,10 0-4,6-2-9,24-6-39,0-1-63,4-1-100,-3-4-133,-5-1-162,-4-5-229,-4 0 61,-8-1 87,-13-1-446,-9 0-496</inkml:trace>
  <inkml:trace contextRef="#ctx0" brushRef="#br0" timeOffset="162628.36">14607 8156 2620,'0'0'-102,"-11"0"36,11 0 23,0 0 18,-10 1 17,10-1 17,0 0 7,-11 0 3,11 0 1,0 0 1,0 0-1,-9-1-1,9 1 3,0 0 0,0 0 6,0 0 15,0 0 9,0 0 5,42 0 0,-20-3 3,3-1-3,5 1-7,6-3-4,1-2-1,0 0-4,-4 3-7,-3-1-1,1-1-4,-4 1-2,-4 1-6,-4 0 1,1 1-3,-4 3-1,-1-3-1,-2 1 0,0 3-9,-3 0 1,-4 0-3,1 5 0,-7 2 0,0 5 1,-3 1 0,-3 2-3,-2 4 3,-4 2-2,-4 4 4,-1-1-5,-4 3 2,0-1 1,0 0 2,2-2 4,-4 0 0,3-2-1,4-2 2,-2-3 0,2 0-2,3-3-3,0-4 0,3 4 1,1-4-4,1-1 4,0-2-2,0 1 1,2-3 1,2 2-2,0-2 4,0-1-3,2 2 15,2-6 3,10 7-3,-2-3 6,6-2-1,0 0-7,5 0 2,5-2-1,-1-2 0,6 0-5,-1-1 0,1 0 3,1 0-5,-1-1-2,1-2-3,-2 2-1,0 0-8,-4 1-20,1-2-29,-3-2-38,0 0-62,-3 1-83,-4-3-114,0-5-202,-3 2 56,-2-1-199,4-4-182</inkml:trace>
  <inkml:trace contextRef="#ctx0" brushRef="#br0" timeOffset="162909.95">15245 7807 1943,'-8'-4'50,"1"0"23,4 0 8,3 4 4,-4-5 8,4 5 2,-6-2-9,6 2-7,0 0-7,0-6-8,0 6-9,12-4 1,-4 0-7,5 0-4,2 2-6,2-2-4,5 1 0,-2-1-28,8 2-45,-2-1-48,1 0-62,1-2-68,2 1-187,-5-1-70,1-1-98,-9 4-72</inkml:trace>
  <inkml:trace contextRef="#ctx0" brushRef="#br0" timeOffset="163418.54">15720 7593 1610,'-6'-4'90,"6"4"31,-4-4 6,0 1-3,4 3-3,-4-4-6,4 4-10,-4-4-12,4 4-14,0 0-9,0 0-2,0 0 0,2 19-1,2-9-2,-2 3 0,4 2 4,-2 0-8,4 0-1,0 3-3,-2 1-6,-2-2-3,2 0-2,-3-2-5,5 2-1,-6 0-2,2-5-7,0 2 0,-1-5-3,-1 2-1,2-2 2,-4-1 1,2-2 10,-2 0-4,-2-2-5,2-4 0,0 0-6,-11 0-2,11 0 1,-13-11-12,7 1 1,0-4-1,0-1-9,2-5 0,0 4 2,-3-3 3,6 0-13,1 0 4,0 0-2,1 3-1,2-1-1,5 0-1,0 2 1,2 2 0,2-1-2,4 3 0,1-1 0,-1 5-1,2 1 2,-2 1-2,1 3-1,3 0-2,-4 4 3,4 2 0,-2 1 4,4 5 4,-3-1-6,0 4 1,-2 1 3,-3 1 4,4 2-1,-3-2 1,-3 5 1,1-3 3,-2 1-2,-1-2 5,-3 0-7,3-2 6,-3 2-1,-1-3-6,0 2-40,-2-4-50,1 1-69,1 1-68,-2-6-69,0 4-139,1-4-71,-2 1 50,2-5-108,4 3-65</inkml:trace>
  <inkml:trace contextRef="#ctx0" brushRef="#br0" timeOffset="163937.12">16712 7742 1533,'0'0'32,"-4"-7"41,4 7 29,-2-7 23,2 7 22,-4-3 9,4 3 6,0 0-6,0-5-11,0 5-11,0 0-16,0 0-11,0 0-11,0 0-14,0 0-9,0 0-10,0 0-1,0 24-1,2-11-8,-2 5 1,2 2 3,2 3-1,0 2-1,-2 2-4,2-1-1,-2 1-5,5-3-5,-1 3-2,-2-1-4,1-1-14,1 0-40,-4-6-47,1-2-65,3 1-77,-4-3-59,0-4-106,-1 0-151,2-3 36,-6 0-156,3-4-142</inkml:trace>
  <inkml:trace contextRef="#ctx0" brushRef="#br0" timeOffset="164152.89">16495 8052 1768,'-5'-3'82,"-2"1"30,3 0 10,4 2-1,-9-6-2,9 6-2,0-7-13,0 7-10,9-9-2,2 4-16,4-1-9,12 0-5,2 0-5,9-1-6,3 2-7,3-3 0,5 0-30,-6 0-40,3 1-51,0 1-48,8-2-48,1-1-58,4 0-153,-8 0-76,4-1-108,-4 0-70</inkml:trace>
  <inkml:trace contextRef="#ctx0" brushRef="#br0" timeOffset="164740.45">17959 7720 1707,'-4'-3'92,"0"-1"17,0 0 13,4 4 16,-11-7 1,11 7 6,-7-4-4,3 2-12,4 2-9,-4-4-7,4 4-13,0 0-15,-4-3-3,4 3-8,0 0-9,0 0-4,-4-4-3,4 4 1,0 0 10,0 0 13,8-6 5,0 1 0,3 5-6,0-5-9,3 0-4,4 1-9,-2-2-4,1 0-5,1 3-7,-1-3-2,-1 2-4,-2-2-6,0 2-2,-2 3-3,-1-3 6,-2 2-5,-1-2-1,0 1-3,0 3-9,-3-3 3,-5 3-8,13-2-3,-13 2-1,0 0-4,10 5 3,-8 4 1,-2 0-2,-2 2 4,-4 6-1,-2 3 0,-4 3 0,-2 2-1,0 2-1,-6 2 4,-1 0-7,-3 4 4,2 1-1,2-7 1,1 0 0,1-4-2,0 3-3,4-7 5,1-3-5,0 1 3,5-2-2,-1-4 3,1 0 0,0-2 0,5 1 9,-4-3 8,5 0 2,0-2 19,6-1 6,-4-4 1,14 4-1,-2-2-3,1-4-4,6 2 0,2-2-3,3-1-1,1-1-2,1 0-2,2-3-6,0 5-1,0-3 0,-1 0-5,-1 0 0,-3 0-3,1 1 1,-6 0-4,4 0 1,-6 1-9,2-1-27,-3 0-28,-5 1-30,2-1-58,1-2-53,-3 1-58,-1-2-67,0-3-76,-3 1-178,-3-2-27,-1-1 73,-2-1-266,-2-4-277</inkml:trace>
  <inkml:trace contextRef="#ctx0" brushRef="#br0" timeOffset="165015.53">17830 7286 2133,'-6'-1'69,"6"1"35,-9-3 11,9 3 6,0 0 2,-6-1 5,6 1-19,0 0-10,19-8-8,-9 5-11,8-2-6,-2 2-7,2-1-8,5 2-5,0-1-12,0 3-30,3-5-44,-3 3-67,-2 2-74,1-1-77,3 1-173,-4-2-88,-4 2-167,2-3-172</inkml:trace>
  <inkml:trace contextRef="#ctx0" brushRef="#br0" timeOffset="165337.05">18662 6996 1801,'-2'-9'11,"-2"0"46,0 1 26,0 3 19,2-2 16,0 2 5,2 5 3,-3-8-8,3 8-8,-5-4-12,2 1-8,3 3-15,0 0-10,0 0-5,0 0-5,-13 11 8,6 1 0,-1 3 1,-1 2 2,1 3 5,0 4 0,1 0 0,-1 3 1,4-2-10,0 2 2,0-1-4,3 0-7,2-2-7,3 3 2,2-3-6,0 1-3,5-2-4,2-2-8,4 0-43,3 0-50,0-6-51,1-2-70,6 1-75,-4-7-93,3-2-192,-5 0 38,3-5-188,-4 0-192</inkml:trace>
  <inkml:trace contextRef="#ctx0" brushRef="#br0" timeOffset="165912.85">19014 7129 2005,'-2'-7'84,"2"2"18,-2 1-2,0 0-1,2 4-3,0 0-8,-3-6-13,3 6-9,0 0 22,0 0 9,9 17 3,-3-8 3,0 6 6,-2-2-6,3 4-3,1-1-8,-1 1-5,-1 0-10,-2 2-4,1-2-4,-1-2-4,0 0-2,0-2-4,-2-3-8,0 1-2,0-1 1,1-2 5,-1-1 11,-2 1 8,2-4-8,-2-4-9,0 0-6,0 0-7,0 0-3,0 0-4,-13-19-4,9 8-2,2-5-7,-2 0-5,2-2 0,0-1-3,-1-3-3,3 3 1,0 1-4,0-2-1,0 3-2,0 4 2,0 0-5,0 1 2,0 1-5,0 1-5,0 1-2,3 1-4,-1 3-3,0 1 5,-2 4 1,14 0 1,-3 4-1,2 1 0,1 3 2,2 3-1,0 0 4,3 1 1,3 1-3,-4 3 1,2-3 0,-1 0 3,-2 0 0,0-1-1,-3-3 3,0 1 2,-2-3 2,-2 1 0,-1-1 17,0-2 30,-1-3 10,-2 0-7,-6-2-3,15-6-3,-7 3-6,-3-5-3,2-2-5,-3-1-4,-2-4-3,0-4-2,-2 3-6,0-5-1,0 2-4,-2 0-8,2-2-16,-2 1-13,-2 3-11,2 2-21,-2 2-32,4 2-34,0 1-37,-1-2-51,-2 3-57,3 1-62,0 3-39,0-1-108,-2 1-102,2 5 53,2-6-208,-2 6-223</inkml:trace>
  <inkml:trace contextRef="#ctx0" brushRef="#br0" timeOffset="166111.67">19725 7006 2028,'0'0'70,"0"0"38,2 5 16,-2-5 14,0 0-9,0 0-4,0 0-8,22-7-19,-14 3-7,3 3-8,3-3-5,2 2-11,2 0-13,2 0-31,-1 0-36,-1-1-51,2 1-61,0 2-65,-2-6-63,-1 0-165,-3 1-57,0-2-136,-4 2-109</inkml:trace>
  <inkml:trace contextRef="#ctx0" brushRef="#br0" timeOffset="166364.21">20039 6769 1711,'0'-5'66,"0"5"30,-2-7 17,2 7 10,-3-6-1,3 6-10,0 0-7,0 0 6,0 0 18,0 0 9,19 20 6,-10-5-2,2 5-5,-1-1-2,0 6-5,4-2-9,-4 6-10,2-3-10,-2-1-11,0 1-4,1-1-11,-5-1 1,2-2-39,-3-1-42,2 0-43,-1-4-49,-2-2-72,-2 1-59,4-3-60,-4-3-138,0-3-134,2 1 84,0-3-175,3-3-148</inkml:trace>
  <inkml:trace contextRef="#ctx0" brushRef="#br0" timeOffset="166569.45">20494 7024 1768,'0'0'73,"5"-8"43,-3 3 19,-2 5 5,4-3 10,0-1-3,2 0-11,-1 0-12,9 1-16,1-1-6,2 2-15,0-1-5,1 1-9,4-1-10,0 3-11,-2-1-34,0-1-44,-2 2-59,2-2-65,-3 0-66,-3 0-103,2-3-186,-5-2 55,-1 2-102,4 0-55</inkml:trace>
  <inkml:trace contextRef="#ctx0" brushRef="#br0" timeOffset="167025.89">20936 6808 1589,'0'0'86,"0"-5"15,0 5 4,0 0-1,0 0-7,0 0-11,0 0 4,0 0 9,0 0 12,12 21 6,-8-11 2,2 5 4,-2 1 4,0 1 1,2 1-5,-2 1-3,3 2-7,0-3-14,-3 0-1,0-1-13,0-2-6,0 1-8,-1-3-2,-1-2-7,2-2 0,-2 1-7,2 0 0,-3-2-2,-1-1 1,3-3-7,-3 0-4,0-4-5,0 0-1,0 0-8,0 0-10,0 0-9,0-18-9,0 10-12,0-7-6,0-2-10,2-1 2,3-2-4,-1 0-4,1-1 2,1-1-2,0 2 2,2 1 1,1 1 13,0 1-11,1 4 3,1 0 2,1 1 3,1 4 0,2 1 0,-2 1 2,4 2 6,-1 0-4,-1 4 2,0 0 3,0 4-4,1 0 6,0 3-1,-2 2 1,1-1-1,2 6 0,-4 0 4,1 1-1,0 0 1,-2 1 3,-1-1-2,-3 0 7,-1-2-1,1 3-40,-4-3-62,-1-4-80,1 3-80,-4-5-128,-3 0-156,3 1 52,-1-1-159,1-2-149</inkml:trace>
  <inkml:trace contextRef="#ctx0" brushRef="#br0" timeOffset="167318.45">21576 6583 1846,'-2'-8'41,"0"3"14,0-1 6,2 3 2,0 3-5,-2-6-3,2 6 7,0 0 17,0 0 15,14 9 6,-3-1 8,0 1 10,2 2 17,3 4-2,4 3 0,0 5 5,2 0 5,1 0-3,1 4-6,-2-1-5,4 5-7,-5-5-8,-1 2-8,-4 1-8,-1-2-11,-4-4-3,-5 2-14,-6-4-43,-3 0-53,-4 0-52,-4-2-68,-4-2-77,1 0-91,-4-5-175,1-2-105,3 1 91,-2-6-232,6-1-226</inkml:trace>
  <inkml:trace contextRef="#ctx0" brushRef="#br0" timeOffset="168127.74">22211 6254 2019,'-2'-5'26,"2"-2"37,0 1 27,0 6 19,0-9 18,0 9 11,0-10 0,2 7-7,-2 3-20,6-8-7,2 2-11,2 3-11,0-1-5,5-1-4,2 3 1,3 2-15,3 0-2,2-2-2,5 2 13,2 0-3,1-3-7,1 3-3,-2 0-6,0 0-6,-3 0-3,-3 0 0,-4 0-8,2 0-1,-5 0-2,-2 0-1,-3 0 0,1 0-5,-1 0-1,-4 0-2,1 0 4,-1 0-8,-1 3-1,-1-6-2,-8 3-1,13 3-5,-5-3-4,-8 0-2,12 2-2,-8 0 0,-4-2 2,6 9-1,-4-3-2,0 3 4,-2 2-4,0 2 1,2 7 7,-2 2 1,0 9 9,2 7 0,-2 4 4,2 11 2,-2 5-2,0 5 2,0 19 4,0-11 1,0 12-1,-2-2 1,2-11 4,-4 15-4,2-3-1,0 0 2,0 1-1,2-1 13,2 3 9,0-4 5,0 0 11,4-6 6,-2-9 7,0-10-1,-1-3 1,1 1 3,-2-8-5,2-4 1,-4 0-6,3-4-4,-1-6-3,0 1-1,0-5-3,-2-1-5,2-6-3,-2 0-6,0-2-3,0-2 1,2-2-2,-4-2 1,4-2-4,-2 1-4,2 0-1,-2-3-6,0-1 6,0 1-3,0-1-7,0 0-3,2-4-2,-2 4-1,-2-1-4,2-2 7,0 1-5,0 2 5,0-3 3,0 2-9,0-2 0,0 3 18,-2-4-27,0 5 4,0-3 3,-4 1 3,-7 0 7,-2-1-3,-11 0-3,-7-1 12,-15-3 0,-21 1-28,-41-6-29,-17 1-41,-13-7-66,-8-2-81,0 0-77,-5-1-118,1-3-151,5-1-190,10-2 112,13-1-589,17-5-692</inkml:trace>
  <inkml:trace contextRef="#ctx0" brushRef="#br0" timeOffset="180314.69">3518 8736 1829,'0'-15'21,"-2"1"33,0 7 21,0 0 19,2 0 13,-2 2 5,0 2-3,2 3-10,-2-7-1,2 7 18,0 0 13,0 0 3,8 22-2,-4-8 0,1 3-7,3 7-3,-1 0-12,3 8-2,1 1-16,-1 5-6,-2-2-9,6 8-6,-4-6-2,0 5-10,-1-4-18,-2-3-37,3 0-38,-4-1-35,1-7-35,-2-3-41,0 1-59,-1-4-44,-2-7-59,-2-3-151,0-1-58,-2-4 66,-2-1-99,-1-1-54</inkml:trace>
  <inkml:trace contextRef="#ctx0" brushRef="#br0" timeOffset="180960.46">3783 8690 1422,'2'-5'-4,"0"-2"35,0 2 16,0-1 28,0-3 31,3 1 21,-2-1 8,-1 1 6,-2 0 1,2 1-1,0-1-5,0 1-5,-2 3-4,2-2-7,0 2-2,-2 4-14,2-5-8,-2 5-6,0 0-1,0 0 20,0 0 5,8 17 2,-1-3 4,-3 4-4,0 7-2,3 3-6,1 10-7,1 1-5,3 11-13,-1-1-4,4 0-10,-5 3-4,3-1-6,-2 0-5,0-2-8,0-3-27,-1-7-25,-1-3-38,1-2-36,-2-1-37,0-9-38,-2-2-28,-1-5-35,1-2-62,-3-6-51,-1-1-105,-2-6-108,0 0 35,0-2-151,0 0-155</inkml:trace>
  <inkml:trace contextRef="#ctx0" brushRef="#br0" timeOffset="181169.43">3643 9128 1740,'-16'-7'5,"3"1"48,2 2 21,1-1 12,2 1 13,0-1 8,4-2 2,2 2 0,4-5-9,5 3-4,2-5-8,6-1-9,8-3-8,4-1-6,9-5-5,6 0 3,3 3-5,1 0-30,-3 1-46,1-2-48,-1 4-56,0-1-66,-6 3-85,-4 0-187,2 1-208,-1-2-163</inkml:trace>
  <inkml:trace contextRef="#ctx0" brushRef="#br0" timeOffset="181454.59">4397 8574 1773,'-8'-7'-5,"0"1"34,-2 0 28,0 0 25,2 0 23,-2 3 12,-1-3 19,2 3 7,1 0-11,-1 0-15,3 3-6,6 0 3,-17 9 10,8 0-9,-1 3-3,2 3 5,-1 4-2,2 4-6,1 2-6,-1 3-9,4 5-8,1 3-7,-1 2-5,3 1-7,3-2-4,-1 4-8,1-5-5,6 2-4,0-2 0,2-4-4,3-1-12,1-3-32,4-3-31,2-4-35,3-4-45,-2-3-49,2-7-67,2-1-55,-5-6-76,1-4-135,0-1-43,2-4-195,-6 0-224</inkml:trace>
  <inkml:trace contextRef="#ctx0" brushRef="#br0" timeOffset="181818.48">4548 8749 2054,'-7'-8'43,"-1"3"32,2 0 16,-1 2 13,3-1 14,2 1 1,2 3 1,0 0-13,0-10-7,4 6-9,6-1-14,3-1-12,5 0 1,1 2-11,4-1-2,2 0-5,-2-2-8,-4 3-5,2 0-3,-1 3-3,-6-3-8,2 2-4,-4 2-4,-2 0 3,2 2-6,-4 0 1,-2 4 5,-2 1-4,-2 3 4,0 2 4,-4 2 3,-2 3 3,0 7-5,-2-4-3,-4 6 2,4-4-6,-2 2 5,4 0-4,-2-2-3,0-1 4,1-1-8,3-3 0,0-2 5,2 0 2,0-1-3,4-3 14,5-2 2,1 1 1,2-4 1,4-4-7,3-1-2,0-2-1,1-1-21,5-4-33,-3-2-49,1-3-62,1-2-81,2-5-64,-1-3-141,-2 1-110,0-4 47,-1 2-134,-6-2-126</inkml:trace>
  <inkml:trace contextRef="#ctx0" brushRef="#br0" timeOffset="182090.93">5079 8433 1787,'-11'-11'51,"1"1"36,2 3 29,4-1 19,-3 1 6,2 3-5,3 0-9,2 4-13,2-8-14,6 4-8,4 4-5,7 0 3,6 4-5,3 4-1,5 3 1,2 4-8,5 4-6,0 5-9,1 0-8,11 12 5,-9-2 3,1 7 5,-7-4-5,-9 0 3,-2-1-1,-9 4-3,-2 2 0,-13-4-5,-4 3-3,-6 5-3,-9 0-42,2 0-39,-7 0-46,1-5-51,-6-2-78,4-3-76,-7-5-121,0-4-157,-1 1 46,1-10-183,2-1-190</inkml:trace>
  <inkml:trace contextRef="#ctx0" brushRef="#br0" timeOffset="185535.79">4101 11105 2403,'-11'5'29,"11"-5"-5,-6 4 12,6-4 19,-4 3 8,4-3 4,-4 2-9,4-2-14,0 0-7,-4 3-6,4-3-6,0 0-2,-6 5-6,6-5-2,0 0-3,0 0-1,0 6 0,0-6 9,10 3 8,-4 0 6,6-3 7,6 0 3,3 0-6,9-4 5,10-2-7,2-1-4,0-1 1,7-2-5,-4 2-6,-3 1 4,-5-1-5,0 0-5,-7 3 3,-5-2-3,-4 5-2,-2-3 8,0 2 0,-4 1 10,-3-3 3,-1 5-6,-11 0-3,9 7 0,-9-7-2,-6 13-6,-3 1-2,-4 2-4,-4 9 1,-7 7-1,0 7 0,-10 14-1,-2 0-2,1-2 1,0 5 2,3-1-4,4-11-1,6-6 0,0-2 0,5-6 0,3 1-5,-4-7 0,8 0 2,0-4 3,-2-3 1,4-4 5,0 0-3,0-2 10,3-2 10,1-4-4,2-2-2,2-3-3,0 0-8,0 0 1,0 0 6,-4-19-12,6 12 0,0-3 2,0 0-6,0 2-1,2 1 3,-2 0-1,2-3-7,1 2 4,1 3-3,1-1-1,5 0-2,3 3 5,-2 1-3,6 1 0,0 1 3,0 1-6,4 1 4,3 0 5,1 4-1,-1-3-4,2 1 3,-4 0-2,4 0-2,-6-1 11,1-1 1,-6 0 8,3 3 5,-2-5 7,-2 0 14,-2 3 13,-2-3 8,-2-3-5,3 3-3,-2-5-5,-3-1 3,3 1-4,-5-1-2,2-4-4,-3-2-8,2 2-3,-5-4-5,2-1-4,-2-2-5,-2 4-16,2-1-24,-2 1-26,0 2-38,2 0-39,-2 1-49,0 0-65,0 1-75,0-1-90,0-1-177,2 1 41,2 2-265,0-2-289</inkml:trace>
  <inkml:trace contextRef="#ctx0" brushRef="#br0" timeOffset="185732.42">5052 11296 2181,'0'0'36,"0"0"37,0 0 6,-2-4 9,2 4-1,0 0 6,0 0-7,0-9-10,0 9-9,6-4-5,2 0-8,1 2-11,2-2-23,1 1-36,1-1-43,1 0-53,2 4-60,-5-3-63,5 3-142,-5 0-70,-3 2-107,-3 3-55</inkml:trace>
  <inkml:trace contextRef="#ctx0" brushRef="#br0" timeOffset="185904.82">5128 11554 1699,'-2'7'135,"-4"-1"15,5-1 7,-3-1 9,4-4 12,-2 8-7,2-8-18,0 0-18,0 0-22,0 0-4,0 0-11,32-12-27,-18 7-35,0-1-47,2-4-55,3 2-71,3-2-68,-2-2-99,8-1-181,2-1 21,-3 0-114,3 2-79</inkml:trace>
  <inkml:trace contextRef="#ctx0" brushRef="#br0" timeOffset="186342.91">5757 11285 1839,'0'0'143,"0"0"-15,-12 0-1,12 0 0,-8-2-3,8 2-4,0 0-9,0 0-17,0 0-3,0 0 1,0 0-6,24-4-11,-13 2-3,0 0-7,6-1-9,-1-3-2,4 0-5,-4 3-4,1-6-3,0 1-7,0 1 1,-3-3-2,2 1-4,-4 0-8,-1 0 4,-3-2-5,-1-2 0,-3 4-4,0-3-1,-4 1 1,-2 2-9,-2-3 1,0 4 2,-5-1-8,-4 1 8,3 3 10,-4 1-3,0 2-1,-1 0 1,-4 6 6,2 0 14,-3 3 7,-2 2-1,1 5 10,-2 3 2,4 4 5,-2 2-2,8 6 6,3 0-2,1-1-3,6 0-1,1 1 0,4-1-3,3-3 2,6 2-3,-1-4-4,7 2 1,4-4-3,-2-4-1,3-4-3,2-1-4,2-5-4,0-2-3,-1-5-16,3-3-36,-1-1-48,1-1-51,-2-7-65,-4 1-73,4-2-85,-9-5-118,0-5-141,-2 3 45,-5-4-321,-2-2-359</inkml:trace>
  <inkml:trace contextRef="#ctx0" brushRef="#br0" timeOffset="186534.98">6062 10376 2602,'-8'-13'52,"1"2"18,3 2 11,-1 1 5,1 1-4,2 0-8,-2 3-6,2-2-22,0 3-41,2 3-52,-4-4-30,4 4-29,-4 10-54,2-5-62,0 2-139,-4 3-120,6 2-102,-2 0-82</inkml:trace>
  <inkml:trace contextRef="#ctx0" brushRef="#br0" timeOffset="186796.78">6159 10721 1621,'6'9'15,"1"-1"31,-3 1 34,2 0 22,1-1 9,-1 1 16,1 0 0,1 1 5,-4-1-2,2-2-4,1 3 7,-2-1-1,-3 3 18,2-2-2,-2-1-2,-2 2-5,-5 0-3,2-2-19,-4 2-4,-4-1-14,1-1-11,-5-2-4,2 3-7,-4-3-10,1-2-7,-4-1-7,2-1-21,0-3-29,-1 2-28,0-4-41,2-1-49,-1-3-60,2-2-57,6-4-63,1 0-117,3-3-152,2-4 69,6 1-208,0-1-193</inkml:trace>
  <inkml:trace contextRef="#ctx0" brushRef="#br0" timeOffset="187302.5">6371 10557 1897,'0'0'52,"0"0"26,13 0 4,-13 0 0,0 0 6,8 4 14,-8-4 10,3 7 6,0-1-1,-1 2-3,0 0-5,4 1-2,0 3 1,0 1-3,2-2-10,-2 1-5,3 1-8,2-1-4,-1-3-7,1 3-7,-3-4-14,2 2 1,3-3 0,-3 2-5,4-6-1,-3 2-4,-1-4-3,3-1-4,-1-1-5,-1-4 0,2 2-5,-1-6-6,-1 1 5,-2-1-3,-1-6 0,0 1-3,-1 0-1,-1-1 0,-2 1 6,0 2 24,1 2 11,-3-1 4,3 2-5,-3 2-3,2-1-9,-2 3-7,0-1-9,0 2-8,-2 4-3,0 0 2,0 0-3,0 0-2,10 11 2,-7-2-6,3-1 2,1 1 2,1 0-2,0 2-1,3-1 2,0-1 0,1 1 3,3-2-2,-3-1 1,4-1 10,-2-2 5,-1-3 14,0-1 6,2-3 11,-3 1 8,2-4 9,-2-4 0,-4 1-6,3-2-2,-3-3-6,-3-1-4,-1-4-7,-4-4-8,0 1-4,-2-6-8,-3 4-14,-5-3-32,-1-3-42,-1 7-63,-2 4-72,0 2-72,-2 2-96,0 1-86,-1 6-229,3 1 53,-2 1 82,2 3-338,3 0-360</inkml:trace>
  <inkml:trace contextRef="#ctx0" brushRef="#br0" timeOffset="194462.94">1574 12861 2252,'0'0'-79,"0"0"24,0 0 12,-12-14 22,12 14 24,-5-4 27,5 4 20,-3-4 11,3 4 1,0 0 3,-4-5-6,4 5-4,0 0-6,0 0-4,0 0-5,0 0-3,0 0-5,0 0 16,-10 18 15,6 0 0,2 3-1,-2 6-1,-2 6-2,2 4-1,-1 1-6,-1 2 0,2 0-7,-1 1-1,1 0-5,2 1-4,0-4-2,0 0-1,-2 0-5,4-6 2,-1-1-3,1-1-10,0-1-13,-2-4-20,2-4-29,0 0-34,2-3-23,-2-3-33,0-2-27,0 0-19,1-2-14,3-2-22,-4-5-120,4-1-101,-4-3-96,0 0-37</inkml:trace>
  <inkml:trace contextRef="#ctx0" brushRef="#br0" timeOffset="194754.27">1940 12994 1512,'8'-14'41,"-2"5"28,-4 1 16,0 0 8,2 4 13,-2-3 5,0 3 3,0 1-7,-2 3-11,4-6-10,-4 6-13,3-4-9,-3 4-6,0 0 4,2 17-2,-2-3 1,-2 4 3,-1 7 1,1 3 2,2 3-6,-2 8-1,0-1-2,0 1-4,0 4-3,-2-1-5,2-1-3,-2 3 1,0-1-2,-2 1-3,2-5-9,0-1-14,0-4-30,2-3-38,-2-5-44,0-1-42,2-5-39,2-2-27,-7-3-66,3-5-128,-2-2-60,-3-3-131,1-3-89</inkml:trace>
  <inkml:trace contextRef="#ctx0" brushRef="#br0" timeOffset="194949.71">1528 13537 1682,'0'0'66,"-6"-4"17,6 4-7,-6-4 1,6 4 4,0 0 1,-3-6-5,3 6-3,9-10-5,-1 5-8,6 0-6,2-5-6,7-2-2,2 1-5,5-2-7,4-1-25,0-1-44,2 0-44,6-2-46,-6 3-48,-2-1-94,0 0-412,0-3-172</inkml:trace>
  <inkml:trace contextRef="#ctx0" brushRef="#br0" timeOffset="195222.65">2379 13084 2051,'-2'-9'70,"2"9"4,-7-5 6,3 1 14,4 4 7,-4-4-2,4 4-2,-4-4-10,4 4-14,0 0-8,0 0-2,-8 19-2,4-1-3,-3 3-1,2 3 2,0 5-7,2 5-2,-1-3-1,2 6-3,2-4-4,0 2 3,2 2-2,0 0-9,2-3 3,0 0 1,3-5-22,0-2-18,1 0-28,2-7-28,1-1-35,2-3-52,4-6-46,-3-1-51,2-6-82,-2-1-150,1-5 28,0-3-111,0-2-58</inkml:trace>
  <inkml:trace contextRef="#ctx0" brushRef="#br0" timeOffset="195762.41">2608 13234 1580,'-3'-6'96,"1"3"15,-1-1-4,3 4-11,-3-6-8,3 6-3,0 0 1,0 0 3,-4 13-3,6-2-4,-2 4-6,2-1-2,0 5-3,2-2-7,1 3-6,0-1-5,-1-1-3,4 3-4,-3-5-3,2 1-4,0-2-5,-1-2-1,1-1 0,-1-3-3,0 1 0,1-7 0,1 1-5,-1-2 0,6-4-3,-13 2-1,16-7-1,-8-1-9,4-1 5,-4-5-5,0-1-1,1 0 1,-5-4-2,2 1-2,-4 0 4,2 1 16,-1 2 12,1 1 19,-2 2 1,3 3 0,-3 0-11,0 1-9,-2 2-1,4 1-11,-4 5-2,0 0-3,0 0-1,0 0-5,6 19 3,-4-10-5,0 0 4,2 5 0,2-2-4,2 3-5,-2-2 8,2-2-6,0 3 5,1-6 1,2 3 8,-1-2 6,1-1 11,1-2 7,2-5 5,-2 1 1,0-4 2,3-2 1,-2-1-1,0-1-1,-3-5-1,2-1-2,-4 0-2,-2-6-5,-2-2-8,-2 0 0,-2-1-6,0-1-2,-5 2-5,2-1-5,-4-1-1,2 7-9,-5-2-18,0 3-26,0 2-25,1 0-28,0 4-29,1-1-38,-3 0-48,3 3-47,2 3-40,2-3-34,0 1-73,-3 2-130,7-2 26,0-2-200,7 2-194</inkml:trace>
  <inkml:trace contextRef="#ctx0" brushRef="#br0" timeOffset="196077.18">3349 12739 2018,'0'-8'42,"-2"1"21,-1 0 16,2 4 19,-1-3 12,2 6-3,0-8-7,0 8-11,0-5-11,0 5-12,0 0-9,0 0 2,16 9 4,-2-1 10,2 6 7,4 4 9,2 5 13,8 7 1,-3 1-1,3 3-4,0 2 4,-3 0-5,-1 1 7,-3-1-6,-2 3-4,-2-1 3,-6-6-5,-3 2-8,-3-2-5,-5-1-5,-4-3-5,-5 2-6,-3-1-4,-3 2-6,-4-4-22,1-3-33,-4-2-32,5-4-39,1-5-41,-3 2-46,4-10-53,-1 1-49,5-5-48,-2-2-73,5-5-130,2-4-9,4-2-256,0-5-266</inkml:trace>
  <inkml:trace contextRef="#ctx0" brushRef="#br0" timeOffset="196334.57">4267 13062 2384,'-1'4'110,"1"-4"-2,-4 6 3,4-6 11,-5 5 3,5-5 0,-1 5-13,1-5-11,0 0-9,0 0-10,16-3-8,-16 3-14,28-6 3,-9 3-15,2-1-2,4 0-36,3 0-33,-2 1-51,1-1-48,1 0-57,-5 3-57,-2-2-110,-1 1-187,1 2 70,-7 0-148,-1 2-111</inkml:trace>
  <inkml:trace contextRef="#ctx0" brushRef="#br0" timeOffset="196508.66">4537 13245 1731,'-17'16'72,"5"-3"31,1-5 8,2 1 7,1-3 9,4-1 3,0-1-4,0 2-13,0-2-8,4-4 0,6 5-9,2-2-3,4-3-13,8 0-9,3-3-7,7 1-10,5 0-34,5-3-49,6 2-64,0-4-94,-1 2-108,-1-1-208,-1-3 50,-6 1-146,-1-2-97</inkml:trace>
  <inkml:trace contextRef="#ctx0" brushRef="#br0" timeOffset="197298.81">5945 12603 1606,'-4'-2'24,"4"2"27,-4-5 22,4 5 18,-6-5 15,6 5 15,-2-3 8,2 3-2,0 0-4,-6-4-1,6 4-7,0 0-8,0 0-3,0 0-15,0 0-4,-6-4-11,6 4-5,0 0-8,-2 13 7,4-3 8,-2 5 3,0 3 6,0 2-10,0 2 3,4 4-5,-4 1-2,0 1-9,2 2 1,-1-3-3,-1 2-8,3 0-5,-3-3-2,0 1-5,2 0-2,-2-6-15,2-2-36,0 1-33,-2-5-44,2-1-38,-4 0-45,4-5-39,0 2-33,2-4-35,-2 0-75,2-6-157,-4-1 47,13-1-145,-4-6-109</inkml:trace>
  <inkml:trace contextRef="#ctx0" brushRef="#br0" timeOffset="197556.2">6307 12588 1774,'0'-12'72,"-2"1"23,-2 4 19,2 1 28,0 1 16,2-2 9,0 7-7,-2-7-19,2 7-11,-2-4-12,2 4-19,0 0-9,0 0 12,0 0 4,0 23 5,2-8 2,-2 4-6,0 3-5,2 2-6,0 2-7,0 3-8,-2-1-6,2 1-7,0 2-5,-2-2-5,2 2-4,0 0-18,-2-1-54,0-1-56,0 0-66,0-4-66,-2 1-76,0-9-59,-4 2-173,-2-3-22,-1-5 66,-2 0-190,-1-3-156</inkml:trace>
  <inkml:trace contextRef="#ctx0" brushRef="#br0" timeOffset="197740.87">5921 12946 2047,'-8'-7'131,"2"1"2,0-2 1,4 3-9,0-3-1,4 1-14,2-2-14,2 2-9,6-3-9,2 1-6,5 0-8,6-2-9,2 4-3,7-1-6,5 1-20,1 1-43,2-1-55,1 1-70,3 4-72,-3-5-101,-1-1-185,1 3 45,-3 0-112,-4-1-67</inkml:trace>
  <inkml:trace contextRef="#ctx0" brushRef="#br0" timeOffset="198062.51">7042 12481 1680,'-4'-11'70,"-4"1"22,1-1 23,1 1 23,-4 1 16,5 1 13,-1 0 5,2 3 6,0-1-4,0 0-15,-3 1-18,6 1-16,-5 2-8,6 2-21,0 0 0,0 0 14,-19 11 5,11-1-2,-1 5-5,-1 4 5,-3 4 3,3 7-1,-4 3-7,2 4-6,2-1 0,-3 7-5,0 1-7,4 2-5,3-7-6,-2 2-10,4-2-6,-1 0-4,4-3-5,1-2-4,0-3-3,4-2-29,-2-1-26,6-4-38,0 0-48,3-3-53,2-5-54,0-3-70,5-2-78,-4-7-102,2-2-171,1-2 43,0-5-346,2 0-405</inkml:trace>
  <inkml:trace contextRef="#ctx0" brushRef="#br0" timeOffset="198535.85">7275 12797 2620,'-12'-1'39,"12"1"11,-9 0 4,9 0 7,0 0-1,-11-2 10,11 2-5,0 0-10,0 0-5,0 0-4,-6 3 1,6-3 3,0 0 7,0 0 1,0 0-6,30 0-2,-20 0-4,6-1-2,0-3-8,3 1-7,2-2 5,-2 0-5,2-3-6,0-2 4,1-1 1,-3-2-4,-2 0-1,-2-5-3,-1 3-2,-5 0-2,0-3-6,-3 3 4,-2 0-2,-2 2-5,-2-1 4,-2 3-14,-4 0 8,-3 1 2,-1 3-2,-3 0 2,-1 6 3,-2-1 9,-2 4-6,-2 2 14,3 2 8,-5 5 6,1 2-2,3 2 8,-4 7 0,4 0 1,2-1-1,4 2-1,2 1 4,1 2 0,1-2-1,3 0-1,3 0-6,2-2-3,0 0 0,7 0-3,-1-1-2,5-1 2,3-3-2,4-3-2,2 1-5,2-6-32,3-4-45,5 1-53,-3-4-51,3-4-70,1-1-81,-5-5-85,0-1-167,-3-3-5,-2-3 73,3-6-209,-6-3-192</inkml:trace>
  <inkml:trace contextRef="#ctx0" brushRef="#br0" timeOffset="198726.17">7716 12276 1931,'-9'-16'70,"-1"1"36,4 0 17,-1 3 23,0 1 8,3 1 7,0 2-8,0 1-10,2 1-15,-2-1-18,2 1-16,0 3-39,2-3-43,0 6-46,-5-6-56,5 6-19,0 0-53,0 0-38,0 0-60,0 0-143,0 0-55,9 15-110,-9-7-70</inkml:trace>
  <inkml:trace contextRef="#ctx0" brushRef="#br0" timeOffset="198948.03">7746 12385 1514,'4'11'-10,"2"2"50,-2-4 31,0 3 27,2-3 18,-1 1 18,0-1 6,-1 5 8,0-2 2,-1-4-8,2 4 15,-3 0 3,0-1 1,1 0 3,-3 1 2,-3-2-5,1 1-9,-5-2-13,0 1-13,-7 1-13,0-3-11,-3-2-10,2 0-9,-4-2-23,0 1-35,0-3-33,0 0-47,1-4-41,2-2-49,-3-2-60,4-1-67,3-3-50,3-4-139,0-1-65,5-3 42,4-2-139,4 1-120</inkml:trace>
  <inkml:trace contextRef="#ctx0" brushRef="#br0" timeOffset="199408.64">7849 12285 1733,'0'0'67,"12"0"38,-12 0 7,12 0 4,-12 0 6,6 4 5,-4 0 9,0-1 0,-2 3-6,0 4-2,2 0-4,-2-1-14,2 2-10,0 2-8,3 0-4,-1 2-9,-1-2-5,5 0-10,-2-1-7,0-2-3,1 2-1,-1-2-9,1-3 4,2-1-4,1-2-4,0-1-2,0 0-5,1-3-1,2-4 0,-3 0-12,3-2 7,-1-1-3,1-2-2,-3 1-9,-1-1 4,2-2 1,-4 4 4,1 1 12,-2-2 6,-1 3-2,1 1-4,-2-1-5,0 2-10,-4 3-7,7-2-1,-7 2 2,0 0-3,6 10 1,-1-4-1,-3 0-2,2-1 0,0 2-4,0 2 4,2-4 0,0 3 5,2-3-2,-2 2 9,2-4 13,-2-1 15,3 0 10,0-2 7,3-4 6,-3 1 6,1 0 7,-2-2 0,1-3-4,0 0-2,-1-2-3,-3-1-5,0 0-9,-2-1-9,-3 0-5,0-3-26,-5 1-40,-1-1-48,0 1-57,-2 0-52,-6 1-63,4 2-69,-2 0-71,1-1-149,-2 2-97,0 1 62,3-3-321,-1 3-366</inkml:trace>
  <inkml:trace contextRef="#ctx0" brushRef="#br0" timeOffset="199692.39">8491 11999 2612,'0'0'80,"0"0"28,0 0 3,0 0 8,0 0 6,0 0-19,0 0-4,0 0-14,0 0 8,0 0 10,4 26 9,3-12-1,3 7 8,7 6 6,0 1-3,6 7-8,1 4 3,10 17 5,0-3-3,-1 8 8,-3 6 0,-2-2-6,-8 2 0,-7-8-13,-6-5-7,-7-1-6,-7 2-13,-12 16 1,-7-5-17,-5-6-23,-9-5-41,-6-2-57,-3-7-67,-3-9-71,6-11-74,3-4-103,-5-9-120,-4-4-187,6-7 78,-2-4-460,-9-7-528</inkml:trace>
  <inkml:trace contextRef="#ctx0" brushRef="#br0" timeOffset="200638.89">9348 12155 2835,'0'0'38,"0"0"29,0 0 8,0 0 0,0 0 11,0 0 6,0 0 5,0 0 0,0 0-10,0 0-10,0 0-7,0 0-9,0 0-3,0 0-5,15 8-6,-2-4-8,6-2-5,3 0-6,5 2-28,0-1-39,1-1-41,-3 2-52,-1-1-51,1 1-52,-3 1-55,-6 0-106,-4-1-109,0 4 54,-6-3-129,-4 5-81</inkml:trace>
  <inkml:trace contextRef="#ctx0" brushRef="#br0" timeOffset="200798.8">9506 12386 1561,'-22'17'33,"1"-4"44,2-3 25,4-2 21,3-1 18,-2-2 19,6 2 8,0-3 8,1 1-4,1-3-4,2 2-9,4-4-11,0 5-13,0-5-14,19 0-13,-5-1-10,6-1-30,7 0-52,3-2-58,2-2-73,8 3-76,3-1-52,3-1-103,7-3-164,4 0 35,1-1-142,15-7-114</inkml:trace>
  <inkml:trace contextRef="#ctx0" brushRef="#br0" timeOffset="201566.81">10920 11973 1663,'0'-11'29,"0"-1"23,0 2 18,-2 0 19,4 1 25,-2 0 16,0-2 11,2 3 3,-2 0 1,1 0-1,2 3 3,-3-1-2,0 6-1,2-9 4,-2 5-3,0-2-4,0 6-7,0-7-8,0 7-7,0-4-4,0 4-10,-12 0-10,-3 2-12,-4 3-5,-11 3-9,-9 3-5,-12 2-8,-19 8-6,-1 1-5,1 0-4,13-2-2,13-5-5,-1 1-5,11 1-5,3-6-2,1 4-13,6-6-16,4 2-6,2 1 5,6-2 4,3 1-4,7-1 5,2-3 1,4 1 0,9 1-2,4 1 4,6-2 3,5-1-7,10 2 5,5-1-3,5 1 0,3-1 1,1 1 0,2-2 1,-1 1-1,-10-1 0,1-2-3,-5 3 3,-1-2 0,-5-1-1,-6 2 5,1-2-3,-7 0-3,-2 3 5,1-2-4,-6 0 2,-2 1 3,-1 1-1,-4 1-1,-3 0 4,-6 4-2,-2 2-1,-3 0 0,-8 3 0,-3 2-1,-8 3-1,-2-2 4,-8 6-4,-2-3 4,0 5-1,-15 6-2,7-5 1,8-8 1,1 3-1,1-2 0,6-4-2,3 0 2,-2 0-4,6-2 2,1-2-2,3 1 0,0-3-1,2 0 2,1 0-1,2-2-3,2-2 4,1 0-2,1 1-1,1-3 2,3 1 0,1-1 0,3 0 6,4-2-1,7 1 0,4 0 0,6-2 0,7-3 2,7 1 4,9 2 4,5-4 1,3 0 6,10 0 3,3-2 0,3 0 0,0 0 3,2 1-4,-5-3 1,1 2-4,-5 0-2,-2 0-2,-9 0-2,-5-2 0,-5 4-2,-6-1-14,0 1-20,-9-2-20,1 2-28,-4 0-35,-2 0-31,-5 0-26,-2 0-51,-2 2-67,-3-1-65,-6-1-127,3 2-98,-3-2 56,-13 8-245,5-2-249</inkml:trace>
  <inkml:trace contextRef="#ctx0" brushRef="#br0" timeOffset="202130.49">10268 13430 2084,'-2'-6'72,"0"0"33,-2 3 5,4 3-3,-1-8 0,1 8 1,-4-3-2,4 3 15,0 0 15,0 0-7,0 0-9,-5 17-4,8-10-6,-3 5-9,0-2-5,0 2-9,2 2-9,-2 3-7,0-2-6,2 2-9,0-2-4,-2-1-3,0-2-2,0 2-2,0-2-3,0-1-4,0-2 2,0 0-1,0-1 4,-2-3-2,2-1-5,0-4-2,0 0-5,0 0-4,0 0-1,0 0-2,0-19-5,2 9 0,3-3-3,1-4-1,0-1-2,2-1-2,4 0-5,-2-1 3,2 0 6,-1 3 1,2 1 3,2-1 2,-1 2 4,6 2 2,0 4 5,2 0-3,-1 1 2,1 4 1,-4 1-1,4 6 5,-3-2 4,1 5 5,-3-1-3,4 6 6,-3 0-3,-1 2-2,-3 0-3,-3 2-1,2-1-5,-3 1-1,-2-1-2,2 1-3,-2-1-12,-2-2-39,0 2-45,3-1-63,-5-1-55,0-2-65,3-3-69,-1-1-65,1-2-148,1-1-60,-2-3 52,-6 0-301,18-2-328</inkml:trace>
  <inkml:trace contextRef="#ctx0" brushRef="#br0" timeOffset="202312.73">10882 13520 2252,'0'-7'84,"1"2"45,2 2 19,-3 3 23,2-9 14,-2 9 14,2-5-2,-2 5-17,4-6-21,0 4-17,5-2-14,0 2-10,3 1-13,1-3-30,1 4-40,6-2-59,-1 2-44,-4-2-51,-2 0-65,-2 2-53,5 0-36,-5 0-64,-1 0-123,-2 4-46,-6 0 72,-2-4-133,3 9-67</inkml:trace>
  <inkml:trace contextRef="#ctx0" brushRef="#br0" timeOffset="202462.89">11054 13531 1653,'-7'6'84,"2"-1"30,1 1 16,-2-3 15,2 4 22,2-4 13,-2 2 1,1-3-7,3-2-10,0 7-10,0-7-19,9 4-11,-1-4-10,3 1-15,2-2-24,-1 1-45,8-2-42,-2 0-48,3-2-71,5-1-79,0-2-72,-1-1-133,-2 1-76,2-3 41,1 1-119,-1 0-70</inkml:trace>
  <inkml:trace contextRef="#ctx0" brushRef="#br0" timeOffset="202786.13">11612 13367 1576,'7'-6'99,"-5"0"42,0 1 14,0-1 19,-2 6 11,0 0 14,-4-7 4,4 7-2,0 0-7,-9 0-8,9 0-1,-12 6 0,3-1-3,3 2-6,-3 3-7,1 0-9,-1 2-9,-1 1-12,2-2-11,1 2-11,0 0 1,3 0-12,0 3-10,2-3-4,4-1-3,0 2-14,2-3-8,5 0 0,4 1-10,-1-5-2,5 1-6,0-3-7,6 0-3,-1-3-2,4-2-6,-4 0 5,2-2 5,-1-4 0,1-1 7,-1-2-4,-4-2-6,-6-4-5,-3 2 3,-6-2-11,-4-5-3,-4 5-2,-8-3-20,-11-2-19,-1 1-22,-4 2-27,-2-1-47,-1 3-57,1 2-62,-4-3-89,9 8-86,-7-4-108,2-2-145,1 2 49,0-3-454,4 0-538</inkml:trace>
  <inkml:trace contextRef="#ctx0" brushRef="#br0" timeOffset="203577.89">10145 11182 2759,'0'0'-81,"-11"0"39,11 0 26,0 0 15,-10 3 11,10-3 2,0 0-1,-6 3-2,3 1 22,1 1 16,2 1 3,0 3 2,0 5 4,2-1 1,1 3-1,-1 1-8,0 0-3,0 2-3,0-2-5,0 2-3,0-6-1,-2 1-7,2-3 2,0-1-1,-2-1 4,2 0 0,0-5 19,-2 4 26,1-4 7,-1-4-12,0 0-6,0 0-13,10-16 4,-9 5-11,2 0-1,-1-5-4,2-1-6,-1 0-5,-1 0-2,2 0 3,-1-1-7,1 5 0,-2-2-5,0 4-5,-1 2-3,2-1-3,-1 0-7,0 4-4,0 1 0,2 3-5,-4 2 1,14 0 2,-6 4 4,4 4 1,3-2 0,0 4 0,2 3 4,-1-2-3,4 0 0,-1 0-2,-4-1 2,-2-3 1,-1-2-1,-2 4 9,2-4 18,-4-2 20,4-3-8,-2-3 3,2 0-6,1-5-4,-3 2-3,0-3-4,2-1 0,-6-3-6,1 0-1,-2-2-1,-1-3-3,-3 1-14,3 2-17,-2-1-5,-2 3-18,0 0-35,0 2-27,0 1-48,0 0-63,0 5-62,0-1-42,0 6-121,-2-8-102,2 8 48,0 0-138,11-2-128</inkml:trace>
  <inkml:trace contextRef="#ctx0" brushRef="#br0" timeOffset="203826.84">10864 11096 1751,'2'-3'53,"-2"3"36,6-8 27,-6 8 21,1-6 8,-1 6-1,3-3-11,-3 3-15,0 0-16,4-4-19,-4 4-3,0 0-6,-8 17-2,2-4 2,0 2-7,-2 8-3,-2 0 4,-1 7-10,0 5 2,-2-1-10,-2 8-3,1 1-4,-3-2-2,0 1-6,2-1-33,0-8-37,1-2-41,1-3-47,2-2-54,5-4-47,0-3-40,2-5-73,2-4-149,4 0-189,2-2-170</inkml:trace>
  <inkml:trace contextRef="#ctx0" brushRef="#br0" timeOffset="204182.55">10835 11567 1834,'8'-6'-6,"-1"0"22,-1 1 25,-2-2 12,2 4 10,1-2 2,0 0-1,1 1-5,-2 4-4,3-3-7,-1 3 9,3 3 4,-2 0 7,1 4 4,0 5 4,0 0 4,-2 0 1,-2 5 2,0-2 1,-2 2-4,-2 1-6,0 2-2,-6-1 0,0-3-16,-4 5 3,-4-1-6,-2-4-7,-2 1-2,-2 0-4,-1-6-3,1 2 3,0-4-5,2-4-6,1 2-1,-2-4-3,4 0-1,3-3-10,-2-3 0,6 0 0,-1-1-2,4 0-2,1-4 0,4 3-3,1-3-4,4 1 0,5 1 0,-2 1-2,4-3-1,3 1 2,3 2-6,2-1 5,6 3-1,0-1 8,1 0-15,1 0-17,0 1-34,-3-1-48,3-1-69,0 2-78,-3-2-164,-1-3-130,-4-1 68,0-2-133,-1 0-112</inkml:trace>
  <inkml:trace contextRef="#ctx0" brushRef="#br0" timeOffset="204394.77">11268 11067 1743,'-6'-6'60,"2"5"20,0-3 11,4 4-2,-4-4 0,4 4-9,2-8-9,4 5-10,4-1-3,2 2-6,0-1-8,6-1-2,3 0-10,-3 2-29,6-2-43,-3 0-55,-1 3-53,-2-6-81,4 2-189,-6 0-149,2-2-67</inkml:trace>
  <inkml:trace contextRef="#ctx0" brushRef="#br0" timeOffset="204606.6">11630 10701 1696,'0'0'125,"2"-7"19,-2 7 6,2-4-9,-2 4-11,0 0-11,0 0-14,0 0-4,0 0 13,16 20-2,-7-7-9,0 6-13,1 3-4,1 6-6,-1 2-9,3 4-25,0 3-62,-3-2-82,1 8-94,-4-5-112,-1 0-228,-2 0 60,-2-1-140,-1 2-111</inkml:trace>
  <inkml:trace contextRef="#ctx0" brushRef="#br0" timeOffset="207677.93">12044 11717 1693,'0'0'81,"0"0"30,0 0 4,0 0-8,0 0-8,0 0-5,0 0-10,0 0-8,14 5-12,-14 0-9,0 3-1,4 3-3,-4 6-2,0 5 0,-4 5 7,4 7 0,-1 4 5,1 1 3,0 2-5,-2 5 0,2-5-2,-2 2-1,2 2 0,-6-2-2,5-3-3,-1 0-4,-2-4-2,1-5-2,0-3-1,-1 0-6,2-6-1,0-3-7,0-2 8,-1-2 6,-1-3 5,4-3 4,-3-3-9,1-2-6,2-4-4,0 0-12,0 0-7,-2-19-1,4 7-22,0-5-6,3-2 3,2-6-5,1 1 3,0-3-5,3-4 4,2 3 3,-2 1 0,0 2 0,2 3 3,1 0-2,-1 3-3,0 2 4,1 5 0,-2 0-4,1 2 2,2 4-2,-2 5 3,-1 2 3,3 1 0,-2 7 6,-1-2 3,3 3 4,0 5 4,-2-1 1,1 3-3,0-1 4,-4 1 5,0 0-7,1 1 4,0-2-7,-3 0 4,-1 0 1,1-1-10,-5 0-29,4-2-28,-3 0-39,1-3-38,-2-3-45,-2 3-34,4-2-30,-3-4-93,4-3-158,-6-1 31,0 0-77,21-9-44</inkml:trace>
  <inkml:trace contextRef="#ctx0" brushRef="#br0" timeOffset="207943.53">12715 11933 1590,'-5'-10'80,"4"3"21,-3 0 7,-1-1 15,4 5 5,-3-2 2,2 1-14,2 4-15,0 0-6,0 0-2,-18 7-1,12 5-7,0 3 0,-3 4-2,3 3 3,-2 2-4,1 0-1,0 1-11,0 2 2,4 2-8,-1-1-1,2-1-8,0 1-6,4 0-2,-2-4-10,4 0-2,0 0-1,4-2-3,2-2 4,4-1-19,3-2-25,4-3-40,0-6-50,5-1-70,1-2-77,-3-3-80,0-4-159,2-1-19,0-4-170,-1 0-168</inkml:trace>
  <inkml:trace contextRef="#ctx0" brushRef="#br0" timeOffset="208395.42">13080 11993 1942,'-2'-7'67,"-1"3"12,1 1-3,2 3-3,-2-6-5,2 6-5,0 0-10,0 0 7,0 0 13,0 0 1,4 26 5,1-13-2,0 3 3,-1-1 2,2 0-4,-2 3-2,2-1-8,-2-2-3,0 3-4,1-3-7,-1-2-5,-1-2-2,-1 0-2,2 0-4,-2-2 3,0-1 2,0-1 5,-2 0 11,2-1 3,0-2-8,-2-4-9,0 0-1,0 0-8,0 0-1,-10-13-11,8 3-10,0-6-10,2 2-3,-2-6 3,4-1-8,-2 1 2,2 0-8,2-1 9,-2 4-4,4 0-1,1 0 0,-1 3-1,4-1-5,2 2 5,-2 4-5,4 2 3,0 3 0,2-1-1,-4 7-5,4 1 9,-2 1-3,1 5-4,-1 0 9,-3 2-3,2 4 2,0-1 2,0 3 4,-4-2-4,-1 2-1,-2-5 5,0 3-2,-2 1 1,2-4 9,-3 3-17,2-2-23,-3-4-43,0-1-42,-2-1-48,1 2-48,-1-5-67,0 1-166,0-5-91,0 0 77,0 0-130,0 0-87</inkml:trace>
  <inkml:trace contextRef="#ctx0" brushRef="#br0" timeOffset="208690.26">13565 11744 1724,'0'-5'96,"0"-1"25,0 0 1,0 6 2,0-8 3,0 8-4,0-7-12,0 7-13,2-4-12,-2 4-11,0 0 7,0 0 2,16 14-3,-7-6 14,2 6 4,4-1-5,-3 5-6,5 3-2,0 1 7,2 6 0,-1-2-1,-2 3-3,-1-1-2,0 0 1,-4 3 4,-3-4-2,-4-3-1,0 3-12,-4-2 2,-2-1-8,-4 2-8,-2-4-2,-3 2-28,0-2-28,-6 2-36,5-5-41,-3 1-38,-3-5-46,2-4-61,2 1-72,0-4-122,2-4-186,2-4 77,-2 0-268,12 0-275</inkml:trace>
  <inkml:trace contextRef="#ctx0" brushRef="#br0" timeOffset="209538.32">14441 10984 2082,'10'-13'13,"-2"2"28,-2 1 8,0-2 22,0 4 21,1-1 30,0-1 15,-1 3 20,0 0 11,-2 0-3,1 2-2,-1 0-10,0-2-4,-2 3-8,2-1-10,-3 1-11,-1 4-12,5-6-11,-5 6-9,0 0-13,-16-3-9,-3 3-24,-3 2-11,-2 1-8,-6 3-9,2-3-6,-3 5-5,1-1-1,2 0-2,0 0-4,3 1-7,2-2-4,4 0-4,2-3-6,-1 3-4,4-3 1,2 1-5,1-2 0,0 2-3,0 0-1,3-1 3,0 2 0,1-1 9,0 1-1,1-1 7,2 2-1,0-1-5,2 3 6,-2 1 4,2-2-1,0 2 7,2 3 1,0-1-8,2 4 5,0 2 5,-2 2 1,4 6 6,0 4-13,2 6 1,3 2 6,0 11 3,1 0 7,5 23 10,-3 0 8,4 1 2,-6 2 8,2-2 5,2 6 18,-4-5 5,-2-10-4,-1-8-6,1 20 0,-1-9 2,-3-8 3,0 2-3,3 18 3,-5-10-6,1-9-3,-3 0-2,5 0-5,-3-2-2,-2-1-2,3-1-2,0-4-3,-3-6-2,2 1-2,-2-4-2,2-1-3,0-2-3,-2-4-1,0-5-1,0 1-3,1-5 0,-1-1 0,5-4-1,-5 0 0,0-4 1,0-2 1,0-1 11,2-3 4,-2 0 7,0 1 10,0-4 9,0 1 4,0-2-3,0-1 0,0 2-1,2-5-2,-2 4 2,0-2-10,0-5 0,0 10-11,0-6 4,0-4-9,0 7-4,0-7-5,1 6-5,-1-6 1,0 5-4,0-5-8,3 6 3,3-4 0,2 1 0,5-3-3,6 0 2,4 0 0,9 0-3,4 0 2,7 0-3,1-3 4,3 1-17,0 0-27,1-2-33,-4 3-52,-1-1-55,-1-4-70,-10 2-98,-5-1-131,-3-4-218,-5 2 79,-6-3 81,-5 3-384,-2-4-398</inkml:trace>
  <inkml:trace contextRef="#ctx0" brushRef="#br0" timeOffset="212076.52">15117 11964 2388,'0'7'-29,"0"1"37,3-3 22,-6-1 7,3 1 14,0-5 13,3 10 5,-3-5 3,0-5-6,2 4-2,-2-4-10,2 7-5,0-1-3,-2-6-2,8 3 4,0-1 0,4 0-1,0-2-3,2 2-3,4-4 3,3 0-11,-1-2 3,6 0-1,-2-3-5,-1 0 4,1-4-1,0 2-3,-2-4-5,-1 2 0,-1-6 0,-4 5-6,-1-4-2,-2-2-1,-3 4 3,-3 0 2,-1-2-1,-2 2-2,-2 1-5,-4 0-1,-1 1-1,-2 3-1,-4-2-7,-1 6 0,-3 1-3,-4 3 4,-2 2 1,2 3 5,-2 1-1,-3 7-4,0 2 6,-2 4 5,0 0 2,6 4 4,-4 3-1,5 0 5,3 3 1,1-2 1,2-3 2,6 0-3,0 1 0,5-3 10,0-2 1,4 0 7,2-2 4,7-2 1,2 1 0,5-5-6,0 0 1,6-3 2,1 1-6,3-7-4,0 3-3,-1-4-5,1-1-29,2-1-47,-3-1-41,-1-3-64,-5-4-84,1 1-80,1-4-150,-4-5-103,-5 3 50,0-5-234,-4-3-242</inkml:trace>
  <inkml:trace contextRef="#ctx0" brushRef="#br0" timeOffset="212382.7">15320 11277 2154,'-6'2'50,"6"-2"13,-8 4-1,4-2 2,4-2 6,-9 1-2,9-1-3,0 0-3,0 0 3,0 0-9,0 0 4,41-3 0,-21-1-3,2 2-4,5-3-4,3 1-5,0 0-6,-2 0-3,5 1-2,-6 1-20,-3-2-31,-6 0-45,2 3-48,-2-2-54,0 0-55,-6 1-132,1-3-145,-5 2-114,1-1-109</inkml:trace>
  <inkml:trace contextRef="#ctx0" brushRef="#br0" timeOffset="212692.74">15912 10936 1718,'0'0'64,"6"-4"31,-4 0 7,-2 4 6,2-7 21,0 3 14,-2 4-4,4-6-6,-4 6-13,4-3-11,-2-1-13,-2 4-10,5-4-7,-5 4-28,0 0-26,0 0-34,0 0-35,4-3-40,-4 3-36,0 0-44,0 0-25,0 0-5,0 0-52,9 7-135,-9-1-220,0-6-100</inkml:trace>
  <inkml:trace contextRef="#ctx0" brushRef="#br0" timeOffset="213041.09">15975 11196 1555,'2'7'-72,"0"-1"18,0 2 17,-2-2 34,4 2 15,-2 0 25,-2 1 21,4 0 1,-1 2 20,-1 0 4,1 2 9,1-1 12,-2 3 5,2 1 7,0-1-2,-2 2 0,2 0 2,0 0 2,-2 1-5,3 0 0,-3 1 6,-1 0-1,3 0-10,-8-2-5,3 2 2,1-3 0,-5 1-4,1-2-7,-2 0-2,0-2-6,-2 2-7,-4-3-5,2-2-8,0 1-4,-3-4-4,0 2-4,0-3-5,-1-1-3,1-3-10,0 0 1,3-2-7,-3 0-25,0-2-26,2-3-35,1-1-46,0-6-40,-3 2-54,8-5-57,0 1-62,2-6-133,1 1-115,4-2 68,1-2-139,6-1-130</inkml:trace>
  <inkml:trace contextRef="#ctx0" brushRef="#br0" timeOffset="213635.73">16263 11168 1770,'0'0'52,"6"-5"27,-6 5 9,0 0 1,7-4 3,-7 4-6,0 0-8,6-4-15,-6 4-8,0 0-4,0 0-6,4 10 4,-4-4 2,2 1 3,0 3-2,-2 2-1,2-1 2,0 4-3,2-1-2,2 3-6,-2-2-3,0 2-5,2-2-4,0-1 7,0-2-7,1 2-3,2-3-1,-1-2-2,0 2 3,1-6-6,-1 1 3,3-4-6,-2 0 3,1-4-1,0-2-4,-1-1 1,2-2-5,-1-4 1,-1 1-3,-2-3-3,2 0 2,-2 0 4,-3-1 11,1 1 7,-1 1 15,0 3 19,-2 0 3,2 1 0,-3 0-3,2 0-10,-1 3-9,0-1-6,0 3-5,-2 3-7,3-6-9,-3 6-5,0 0-1,0 0 2,0 0-1,2 17 1,0-10 2,1 9-9,1-3 4,2 4-3,2 3 0,3-3-6,-1 0 5,4 2 1,-2-4 4,2 0-3,4-2 2,-6 0 1,3-6 0,0 1-3,0-3 2,-1-3 5,2-2-4,-4 0-2,3-5 2,-2 3-5,0-6 6,-3-2-4,0-1 1,0-3-4,-5 1-1,0-2 4,-3-3-3,-2 1-5,0-1-2,-4 3-2,1-2-10,-2 3-18,-3-1-20,1 3-24,2-2-26,-3 5-40,-1 0-43,1-2-50,-2 6-37,3 0-51,-2 1-141,3 1-59,2-2 79,2 1-96,2 4-41</inkml:trace>
  <inkml:trace contextRef="#ctx0" brushRef="#br0" timeOffset="214134.93">16894 11087 1534,'0'0'75,"6"-4"20,-6 4 4,2-4-5,-2 4-3,0 0-13,0 0-9,6-1-12,-6 1-3,0 0 10,9 12 6,-4-2 5,1 1 3,0 3 6,1 0 2,1 4-5,0 3-1,-2 1 11,4-2-4,-4 0-11,2 4 2,-2-3-8,-3-2-6,3-2-3,-2-2-8,1 0-1,-3-2-4,0-2 6,2-2-8,-4 0 9,4-1 11,-4-2 10,2 1 14,-1-3 6,-1-4-10,0 0-9,0 0-5,0 0-13,0-17-3,0 6-8,3 0-7,-3-7-14,3 1-9,1-2-10,-3-2 1,4 0-3,0 0-4,1-2 0,0 4 1,-1 2-4,1-1-1,1 4 0,0-2 1,-1 3-5,4 2-2,0 2-2,0-2 2,1 5-1,2 1 2,0 3-3,-1 2 5,0 0-4,4 4 4,-2 1-4,-1 2 2,0 1 0,0 5 3,-3-2 0,0 2 9,0 0 3,-2 0 5,0 5 0,-2-4 1,0 0-1,-1 3-1,0-1 2,-1-3-9,0 2-52,0-3-58,1-1-63,-3-1-68,2 1-72,-4-3-128,2-2-139,-2-1 59,2-1-210,-2-4-217</inkml:trace>
  <inkml:trace contextRef="#ctx0" brushRef="#br0" timeOffset="-213269.92">17985 11458 1970,'4'-2'28,"-4"2"30,6-3 14,-6 3 10,5-2 15,-5 2 11,0 0 10,8-3 7,-8 3-1,6-1-13,-6 1 5,0 0-10,0 0 3,8-2-6,-8 2-7,0 0-10,0 0-6,0 0-17,0 0-5,0 0-10,8 6-3,-4-1-6,-4 4 12,2 6 14,0 2 14,-2 3 0,2 6 4,-1 3 7,2 3 0,-3 5-2,2 3-7,0 1-6,-2-2-4,2 3-4,-2-2-7,0-2-3,0-5-3,0 0-9,0-4-4,0 0-2,-2-8-3,2 1-6,0-2-18,0-1-22,0-2-19,-2-4-18,4 3-27,-4-6-28,2 1-54,-2-4-52,-1-1-63,0-2-54,-1-3-70,4-1-161,0 0 20,-20-7-289,14 3-312</inkml:trace>
  <inkml:trace contextRef="#ctx0" brushRef="#br0" timeOffset="-212951.82">17844 11884 2191,'-8'-7'30,"2"2"49,0-1 22,1 2 9,5 4 8,-6-5 8,3 3 2,3 2-3,0 0-10,-3-6-14,3 6-11,0 0-10,17-6 7,-3 3 2,8 1 1,5-3 3,7 2 2,4-4 4,7 4 8,1-3-2,-1 1-4,1-1-4,-4 0-5,-3 1-7,-7 1-6,-4 1-8,-1-2-5,-7 3-5,2-1-7,-5 1-4,0 0-4,-4-1-6,-1 3-27,-2 0-32,3-3-40,-4 1-45,1 0-40,-1 2-47,-2-2-53,-7 2-63,14 0-37,-10-2-89,-4 2-129,0 0 53,13-2-205,-13 2-206</inkml:trace>
  <inkml:trace contextRef="#ctx0" brushRef="#br0" timeOffset="-212312.19">19281 11785 1927,'-2'9'44,"2"-9"35,0 0 14,0 6 10,0-6 14,0 0 7,0 0 10,0 5-7,0-5-3,0 0-15,0 0-12,6 4-7,-6-4-6,10 2 7,0-2-5,4 0-2,2 0-6,5 0-7,1-2-8,4 0-6,-2-2-1,4 1-11,0-1-2,-3-2-3,1-1-4,-1-1 0,-1 1-5,-4-4-2,2 2 4,-5-2 3,-5-1-8,3-1-1,-2 1-4,-5 1 1,-2-2-2,4-2-3,-6 5-1,-2-2-5,-4 3 0,-1 0-9,-4 1-1,-1 0 3,-2 1-2,-3 5-4,-4-2 2,-2 4 2,1 1 4,-4 2 1,-1 2 5,-3 3-3,0 4 1,2-3 5,-2 8-5,3-3 3,-1 6 0,4-1 2,2 0 3,6 1 4,1 0 6,3 1 7,3 0 5,3-2 10,4 0 9,3 0 8,5 0 6,3 0 5,3-1 6,4-5 0,3 0-2,0-1 1,5-2-6,-1-3-3,3-1-10,0-2-1,-3-1-11,0 1 0,1-2-8,-6 1-1,-4-3-5,2 2-3,-4 1 0,-1-3-4,-2 1-2,0-1-19,-3 2-35,2-2-50,-4-2-65,-8 2-53,15-1-55,-10-4-56,1 4-78,-6-3-88,0-2-180,0 6 41,-1-13-392,1 6-475</inkml:trace>
  <inkml:trace contextRef="#ctx0" brushRef="#br0" timeOffset="-211655.93">19205 10839 2615,'0'6'-55,"0"-6"41,-1 9 28,1-5 26,0-4 23,-2 7 12,2-7 8,0 7 4,0-7-3,-2 3-3,2-3-3,2 5 0,-2-5-3,0 0-2,0 0-4,0 7 1,0-7-12,0 0 2,6 3-4,-6-3 1,18 3 3,-4-3-4,8 0-5,-1 0 1,5 0-14,2 0 3,5-3-6,1 3-4,-1-1-3,1 1 1,-2-2-10,-2 0 4,-6 2-2,1-3-7,-5 3-2,0-2 1,-5 2-15,1 0-7,-2 0-15,0 0-15,-4 0-16,0 0-23,2 0-15,-6-3-37,-6 3-43,10 0-47,-10 0-47,0 0-115,5-5-164,-5 5 71,0-7-130,0 2-103</inkml:trace>
  <inkml:trace contextRef="#ctx0" brushRef="#br0" timeOffset="-211368.86">20016 10485 1705,'0'-9'65,"0"2"23,0 2 21,0-3 29,0 2 14,0 0-4,2-3-14,-2 4-6,2-3-13,-2 1-8,0 7-11,2-9-9,-2 6-4,2-2-12,-2 5-24,2-7-36,-2 7-43,0-5-55,0 5-68,0 0-49,0 0-39,0 0-141,-4 13-113,-2-7-75,1 2-74</inkml:trace>
  <inkml:trace contextRef="#ctx0" brushRef="#br0" timeOffset="-211055.18">20028 10677 1506,'0'9'-31,"0"-1"16,2-1 15,-2 2 8,0-1 16,0-1 34,2 3 19,-2-1 7,2 0 17,1 5 6,1-1 8,-2 0 3,2 4 5,0-1-6,0 1 2,1 0-4,-1-2 1,1 0-9,-1 1-4,0-1 0,0-1-11,-2-1 7,0-1 3,0-1-6,-2-2 3,0 0 3,-4 1-1,0-3-7,-2 1-8,-5 2-5,0-4-8,1-3-8,-5 1-5,3-2-7,-2 0-5,0 0-19,-1-2-26,0-2-26,2 0-23,-2 0-28,-2-2-25,3 1-33,2-3-46,0 0-52,4 2-42,1-4-115,4 1-175,3-3 72,2 1-138,4 1-125</inkml:trace>
  <inkml:trace contextRef="#ctx0" brushRef="#br0" timeOffset="-209957.98">20561 10744 1585,'0'0'-62,"0"-6"32,0 6 22,0 0 19,0-6 20,0 6 18,0 0 16,0 0 3,0-5 12,0 5 5,0 0 3,0 0 5,0 0-5,0 0 2,0 0-4,0 0-4,3-9-6,-3 9-3,0 0-7,0 0-5,0 0-8,0 0-7,0 0-4,0 0-12,0 0 1,0 0-5,0 0 0,-4 18 1,2-8 6,2-3 3,-4 4-2,0 1 4,4 0-1,-1 3-3,-1 0-1,2 1-1,0 1-4,2-3-4,-1 1-1,5 2-2,-2-3 1,0 0-4,2-1-1,0 1 0,3-3-1,0-2 4,-2 1-6,2-3 3,2-3 2,-3 2-1,1-2-3,2-2 0,-1-1 1,-2-2-4,4-1 1,-4-2 1,2 1-7,1-4 0,-3-4 1,3 0-5,-2-1 3,-1 0-1,-1 1 1,2 0-5,-1-2 5,0 2 3,-3-1 5,0 2 7,-1 3 2,0-1 1,-1 1-1,1-1 4,-3 2 2,5 1-3,-4-2-2,0 2-2,0 1 6,0 0 0,-2 4-6,2-7-1,-2 7 1,2-4-4,-1 0-4,-1 4-2,0 0-10,6-3 7,-6 3-8,0 0-2,0 0 3,0 0-5,2 14 4,-2-5-2,2-1 1,-2 4-2,1 0 6,4 1 0,-1 0-1,0 0 2,0 1 0,1 1-3,2-4 0,-3 2 3,2-2 1,-2-2 6,2 0-8,-2-1-2,3-2 7,0 0 4,1-1 7,0-3 10,-1 0 10,1 0 8,-8-2-3,18-4-4,-12-2-5,0 2 0,2-7-3,0 0-2,-1-4-8,2-1 0,-5-1-2,0 0-2,2 0-2,-3-3-3,-1 4-2,-2 1-8,0-2-13,-5 1-16,3 3-30,-2 0-12,0 2-33,-4-2-18,1 4-34,-2 2-32,1-1-31,2 2-34,0 3-43,-1-1-70,0 0-128,5 0 4,2 4-134,-2-5-119</inkml:trace>
  <inkml:trace contextRef="#ctx0" brushRef="#br0" timeOffset="-209642.4">21370 10515 1659,'7'-8'18,"0"1"23,-3 0 32,0-1 35,-2 2 26,2 1 16,-2-1-4,2-1-13,-1 5-10,-3 2-20,4-7-11,-4 7-12,0 0-6,0 0 9,0 0 6,-7 24 4,3-11-3,-2 3 11,-2 6-7,1 2-1,-4 2-6,3 4-1,0 1 0,-2-1-10,0 3-5,4-4-3,2 0-7,0 0-8,0 0-3,4-3-3,0 0-6,2-1 1,0-2-8,4 0-2,3 0-28,4-2-34,-1-2-37,3-1-50,2-6-58,0-1-55,4-1-69,-2-3-91,-1 0-141,6-3 11,-3-4-180,3 0-192</inkml:trace>
  <inkml:trace contextRef="#ctx0" brushRef="#br0" timeOffset="-208951.83">21792 10769 1901,'2'-5'35,"-2"5"35,7-3 21,-7 3 16,2-5 10,-2 5 1,2-5-2,-2 5-15,0 0-12,0 0-9,0 0-8,0 0 6,6 13 6,-6-6 5,0 2-2,0 3-1,-2 1 6,4 4-4,-2 0-4,0 2-5,0-2-3,0 1-9,0-1-2,-2-1-6,2-2-9,0 0-3,0-3-2,0-1-1,0-1 0,0 0 5,0-1 12,0-3 16,0 2 15,0-2 2,0-5-13,0 0-8,0 0-7,0 0-6,0 0-9,2-25-4,-2 12-8,2-2-10,0-4-12,2-6-9,1 1-3,0 0 0,-3-2 0,2 3-1,0-2 0,-2 6 1,2 0 0,-2 2-2,2 0 1,-2 4 0,0 0-2,1 2-6,-1 2 0,0 0-4,0-1-2,0 3-3,1 3-2,-1 0 3,-2 4 1,12 0 1,-12 0 3,15 8 3,-3 1 0,2 1 0,0 2-3,3 3 1,0 2 2,2 1 2,3 3-2,-4 0 6,4 0-4,-3-2 0,-2-2-2,0-1 8,-3-2-5,0 1 3,-4-5 1,2 0 3,-3 0 2,-1-3 21,-1-1 19,-1-1 18,1-1 20,-1-1-8,0-3-7,-6 0-7,8-9-7,-4 2-8,2-2-1,-2-4-9,0-4-4,-2 1-4,0-3-2,0-2 0,0 0-13,0-2-7,-2 2-7,0 0-3,0 1-6,2 3-6,-4 5-23,2-2-21,0 1-34,0 4-30,0-1-40,2 0-35,-4 3-51,2 1-13,0 6-28,0 0-40,-2-6-49,0 6-150,2 0-39,0 0 66,0 0-163,0 0-158</inkml:trace>
  <inkml:trace contextRef="#ctx0" brushRef="#br0" timeOffset="-208737.25">22565 10686 1884,'0'0'60,"6"0"32,-6 0 11,0 0 4,11-3 4,-2 1-6,-1 0-11,1-2-7,8 3-9,1-4-6,1 4-9,5-1-5,-2 2-7,-1-2-5,6 2-8,-4 0-31,-2 0-42,-4-2-53,-2 2-54,0 0-54,-2-2-69,-3 0-194,-6-1-178,-2-4-133</inkml:trace>
  <inkml:trace contextRef="#ctx0" brushRef="#br0" timeOffset="-208432.07">22832 10317 1778,'-2'-7'41,"2"1"26,0 6 8,0-10 9,-3 6 4,3 4-5,0-5-10,0 5-12,0 0 5,0 0 10,0 0 7,9 19 1,-5-6 7,1 5 3,3 2 6,-1 3 4,-1 4 2,2 3 0,0 1-12,0 1-6,-2 2-5,2-1-4,-4-4-9,0 1-6,0-1-1,-1-1-9,1-1-4,-2 0-2,0-3-3,-2-1-5,0-2-18,3 0-37,-3-3-37,0-2-44,0 1-44,-3-3-51,6-1-49,-3-4-39,0 1-104,0-5-144,0-1 53,0-4-92,2 5-67</inkml:trace>
  <inkml:trace contextRef="#ctx0" brushRef="#br0" timeOffset="-208203.1">23271 10735 1528,'0'0'52,"3"-6"39,-3 6 19,0 0 18,0-6 6,0 6 0,2-5-8,-2 5-16,7-3-15,-7 3-7,15-5-8,-5 3-7,3 0-8,4-3-9,2 5-8,1 0-1,2 0-25,-2-3-32,1 3-39,-2 0-49,0 0-58,0-2-92,-4-1-211,-3-1-210,-3 0-165</inkml:trace>
  <inkml:trace contextRef="#ctx0" brushRef="#br0" timeOffset="-207696.18">23680 10476 1823,'6'-4'10,"-6"4"24,6-6 3,-5 4 3,-1 2-2,0 0-4,0 0 17,10 8 24,-5-1 14,0 3 1,1 3 3,1 2-4,-1 3 0,3 2 9,-3 2-10,2-2-4,-4 0-9,2-2 0,0 2-7,-2-3-12,-2 0 2,0-3-5,2 1-4,-2-4-8,0 0 3,0-2 5,0 1 1,0-2 11,0 0 10,0-3 5,0 1 18,-2-2-4,0-4-15,0 0-7,0 0-8,0 0-5,5-19-11,-5 7-21,2-5-17,2 0-17,-1-5-12,1-2 2,2-2-12,0-3 11,5 4-2,-3-2-4,1 5 6,0 1 3,1-1 5,-3 4-2,3 3 1,3 2 2,-3 4-5,3 0 2,-1 5 10,1 2-3,0 4 0,1 2 1,-1 2 8,2 4 4,-2-1 3,4 4 9,-2 2 3,-1 0-6,0 5 12,-2-1-5,-1-1 0,-1 1-1,-1 1-2,-3-3 1,-1-1-3,-1 2-6,0-1 7,0-2-12,-2 1-35,-2-4-41,0 0-48,0 0-61,0-1-52,0 0-60,0-4-92,-2-3-190,2-4 95,-2 3-108,2-3-88</inkml:trace>
  <inkml:trace contextRef="#ctx0" brushRef="#br0" timeOffset="-207381.73">24235 10181 1644,'-1'-3'28,"-1"-1"24,2 4 15,-4-8 15,4 8 9,4-5 2,2 3 8,-6 2 2,18 2-1,-4 1 13,1 6-5,5-1 0,4 6 2,2 3-4,-1 5-7,5 2-1,0 5-3,-5 1-14,2 1-3,-3 1-4,-4-4-10,-3 3-6,-1 2 1,-4-3-9,-3 3-6,-5-5-3,-1 1-8,-3-3 6,-1 1-5,-5 0-10,-3-3 4,1 1-12,-5-4-37,2 1-28,-3-4-36,-5-1-44,4-2-61,2-3-67,-2-4-104,-2 0-218,5-7 83,-1 1-125,2-2-118</inkml:trace>
  <inkml:trace contextRef="#ctx0" brushRef="#br0" timeOffset="-206334.19">24721 9745 1685,'-2'-2'5,"2"2"24,-4-9 16,4 9-3,2-8 1,0 3 2,2-1 2,2 2-2,5-1-1,2 1 2,3-1 3,4 0-1,1 2 10,5-1 3,1 1-3,-3 0-1,0 1-6,-2 0-1,-1 0-4,-2 0 0,-2 2-4,0-2-2,-4 1 0,-1 1 0,-2-3-6,2 3-4,-2 0-5,-10 0-7,17 0 1,-10 3-2,-1 0 1,0 1-4,-4 3-1,3 0 1,-3 1 2,0 1 7,0 2 5,0 3 0,-2 2 2,2 4 7,-2 0 4,0 4 10,0 4-3,0 2 6,0 11 4,0 0 0,-2 13 3,0 1-5,0 3-5,2-2-6,-2 5 6,2 1 3,0 1 3,0-1 3,2 18-5,0-12 0,0-9-3,4-2 1,-4 1-1,0-3-3,1-1 5,0 1 1,1 0 1,0-1 3,-2-2-5,0 1 1,0 1 1,0 0 0,0-1-2,-2-6 4,2 5-4,0 2-2,-2-10-1,0 5-6,2-2 0,-2 1-3,0-2-2,-2-1-3,2 3 0,-2-4-2,0 0-1,0-2-4,2 1 0,-2-3 3,-2 1 0,2-2 0,-4 2-2,1-2 2,2 1 0,-1-1 0,0-2-3,0 5-2,-2-3 2,3-1 0,-3-2-4,4 3 0,-6-1-1,3-3-3,1 1 3,-1-1-4,1 0 0,-2-2-2,2-2-2,0-1-2,0-1 3,-4-1 1,2 0-3,0 2 0,2-3-3,-2-1-2,2-3 0,-3 1 0,3 0 0,-1-6-2,1 2 2,0-2 0,0 2 5,0-1-3,-1-4 0,1 1 0,0 1 3,-1-2-6,2-1 0,1-2 0,-3 1 0,3-1-1,-3-3 0,3 3-1,-2-4 1,2 1-2,0-1-1,-1 0 4,2-1-2,-1 1-3,0-3 3,0 1-2,2 1-1,0-7 3,-3 9 0,2-6 1,1-3-4,0 8 5,0-8 2,-2 6-6,2-6 5,-3 3 6,3-3-1,0 0 1,-2 6 6,2-6-2,0 0 11,0 0 2,0 0-1,0 6 4,0-6 5,0 0 4,0 0 0,0 0-1,0 0 0,0 0 3,0 0-1,0 0 5,0 0-4,0 0 1,0 0-3,0 0 0,-12 2-6,5-2-3,-8-2-5,-8 0-1,-9 0-3,-14-4 1,-12 1-6,-33-9-16,-9 2-43,2-1-63,-13-3-103,-1-1-116,-5-1-130,3-3-150,4-1-227,11 2 122,12-4 88,11-4-555,27 8-636</inkml:trace>
  <inkml:trace contextRef="#ctx0" brushRef="#br0" timeOffset="-203468.8">3904 14794 1352,'0'0'325,"0"10"-124,0-7-85,0-3-40,1 8-23,-1-8-16,0 8-3,5-2 4,-1-6 11,-4 0 0,12 5 3,-2-1 0,-1-1-1,1-3 3,1 4-1,4-4-2,-1 2-2,-2 0-3,7-2-4,1 2-6,0-2-6,2-2-15,2 0-44,-1 0-56,5 2-71,-5-4-117,4-1-192,-3 1-166,-4 1-127</inkml:trace>
  <inkml:trace contextRef="#ctx0" brushRef="#br0" timeOffset="-203281.99">4133 15112 1894,'-21'15'116,"1"-1"9,2-3-13,2-4-10,6 2-7,-2-5 4,7 3 2,-3-2-9,6-1-7,-1 0-11,3-4 2,8 8-9,2-8-19,6 0-21,6 0-23,7-4-30,9 0-48,4-1-69,11 1-58,-2-7-107,2 1-157,4 0-181,0 2-144</inkml:trace>
  <inkml:trace contextRef="#ctx0" brushRef="#br0" timeOffset="-202416.13">5778 14622 1866,'5'-6'59,"1"1"13,-2-1 5,-2 2 9,0 1 16,-2 3 13,5-4 7,-5 4 0,4-7-5,-4 7-9,2-3-13,-2 3-11,0 0-9,0 0-6,0 0-4,-30 3-13,13 4-4,-4-1-7,-6 1-1,-5 4-4,-3 1-8,-3 1 4,-6 1-7,-3-1 3,1 3-6,1-3 0,7-1 1,3-1-9,1 0 3,6-3-2,5 0-7,1-3 1,6 3-1,-2-4-4,4 3 9,3-3-5,4 5 2,2-5-1,5 1-3,2 1 3,4 0-3,1-1 2,9 0-1,4 1 4,0 0-3,8-1-1,2 2 4,9 1-7,2 0 1,5 0-3,8-1 2,1 1-2,-2 2-2,-1 1 3,-1-2-3,-6 1 4,-5-2 0,0 1-9,-4-1 6,-1 1-2,-9-1 0,0-3 0,-5 3 2,-3 0 2,-4 0-1,-6 1 1,0 2 1,-8 0-4,-3 3 6,-4 4-4,-7 0 4,-10 5-1,-7 6-1,-20 9 0,-5 0 6,-3 0 3,-2-4 6,-3 2-2,1 0 6,-1-1-4,1-5 4,2 1-2,1-1 0,9-5-9,9-4-1,0 2 1,1-3 6,3 3-6,9-7-6,1-1 1,5 0-3,2-2 0,4 0-1,2-1-1,2 0 1,2-3 0,4 2 5,4-1 0,1-2-6,4-2 2,5 1 1,3-1-4,3 2 6,4-7 1,8 5-10,5 0 5,4-4 5,8 1-5,9-1 2,11-2 3,32 0-3,2-2-3,5-1 3,1 1 2,-1 2 0,4-3-4,-4 3-2,-2-3 1,-5 3 0,-16 0-1,-15 0 0,-3-4 4,-10 2-6,-5 2 2,-6-1 0,-7 1 3,-1 0-6,-6 0 3,-2-5 0,-1 5-7,-3-1-15,-2 1-19,-2-2-33,-5 0-46,1 2-52,-4-2-57,-1 0-66,-2-3-174,-4 5-48,0 0 51,-19-2-167,4-2-128</inkml:trace>
  <inkml:trace contextRef="#ctx0" brushRef="#br0" timeOffset="-201877.83">4988 16466 1811,'-6'-7'36,"4"-4"23,-3 3 13,1 1 12,0-2 11,0 4 16,0 0 3,2 0-3,-2 0-8,1-1-15,3 6-7,0 0-7,0 0-3,0 0 10,0 0 4,-7 18-9,5-3 2,2-1-4,0 2-5,0 2-5,-2 2-7,2 1-2,0-4 7,0 2-12,0 0-5,-2-1-6,2-1-4,0-3-5,0-6 3,0 4 0,0 2 0,-2-7-5,2-3 3,0 0-8,0-4-6,0 0 0,0 0-5,0 0-3,2-22 6,0 7-2,2-2-6,1 1 2,0-4-8,2 1 4,2 0-1,-1 1-2,3-3-5,-2 9 6,3-3-4,1-3-5,2 8 3,-2 3 3,3-3-4,0 7 3,0-4 5,-1 7 7,0 2 6,2 3 7,-3 2 0,2 0 2,-4 7 0,1-4 1,-1 7-1,2 0 1,-4 0-2,0 0-1,-1 2-1,-3 0-3,1-1-15,-4 1-47,2-1-51,-3 0-60,0-1-73,0-4-78,1 2-146,-1-7-84,2 3 44,2-7-226,3-1-208</inkml:trace>
  <inkml:trace contextRef="#ctx0" brushRef="#br0" timeOffset="-201693.61">5618 16598 2227,'0'-5'128,"0"5"-3,0 0-8,0-9-12,2 8-9,-2 1-4,12-6-7,-2 4-12,6-2-8,2 2-11,1-3-32,3 3-26,-2-4-39,2 4-46,-1-3-50,1 5-43,-4-7-51,0 5-115,-3-1-89,-1 3-146,-6 3-84</inkml:trace>
  <inkml:trace contextRef="#ctx0" brushRef="#br0" timeOffset="-201529.41">5789 16644 1670,'-19'14'94,"6"-7"34,-2 1 21,4-3 10,3-1 1,4 0 8,-2-3-8,2 5-13,4-6-14,-3 2-16,3-2-7,0 0-14,0 0-11,26-2-21,-11 2-33,1-6-38,3 5-49,-1-5-61,4 0-49,6-2-33,0 0-56,5-2-132,-3 2-66,4 0-170,3 0-121</inkml:trace>
  <inkml:trace contextRef="#ctx0" brushRef="#br0" timeOffset="-201192.82">6539 16465 1862,'4'-6'111,"-4"-2"20,2 5 5,-2-1 4,0 4 21,0 0 18,0-10 5,0 10 8,0 0-15,0-3-14,0 3-13,0 0-5,0 0-3,0 0 0,-17 14-4,12-8-6,-2 8-11,2-5-6,-3 4-3,0 1-9,4 1-5,-2 4-8,4-5-9,2 5-6,0-4-5,4 4-7,2-4-4,4-2-3,2 1-3,-2-5-3,8-1-2,-4-4-2,3-3 4,3-1 3,-2-5-2,0 2 2,0-11-12,-1 0 2,-1 1-3,-1-6 15,-2-2 1,-1-2-10,-6 2-2,-2-6-10,-4 7-5,-4-7 2,-4 2-9,-5 5-25,-4-4-30,-6 4-45,-1 4-51,0 3-63,-2-1-52,0 2-68,3 5-81,-1-1-128,6 1-146,-2 4 87,3-1-448,-1-2-501</inkml:trace>
  <inkml:trace contextRef="#ctx0" brushRef="#br0" timeOffset="-200047.75">5255 13765 2742,'0'0'-33,"0"0"21,0 0 5,0 0 6,0 0 10,0 0 8,0 0 4,0 0-1,0 0-6,0 0 3,0 0 18,5 21 9,-1-14 4,0 8 11,-1 2 1,4-1-3,0 7 2,-1-2-4,0 3-4,1-2-4,-3 2-5,3 0-4,-1-3 0,-2-3-1,0-1-8,0-2-1,0 1-1,0-3-1,-2-3 3,2-1 3,-2-2 14,0 2 20,-2-5 13,0-4-14,0 0-8,0 0-6,0 0-11,-8-15-5,6 1-4,-2-1-14,0-4 4,0-1-6,0 1-3,0 1 3,0-1-2,-2-1-3,5 4-2,-3-1-4,-1 3 2,3 2-1,0 1-4,0 2 0,0 0 0,2 1-7,-2 1-1,4 5-1,-2 2-4,0 0 9,0 0-3,17 14 4,-8-2 3,1 1-7,2 3 2,2 1 1,-2 1 5,3-1-3,-2 1-3,0-5 6,-3-1-1,-2-1 0,4-1 3,-4-2 12,-2 1 16,0-4 22,0-5-5,-6 0-3,11-7-2,-4 0-9,-3-5 3,-2-2-6,0-3-3,-1-2-3,-1 0-5,-1-4-9,-1-2-13,0 3-3,-2-4-15,-1 6-4,0 1-10,2 2-22,-2 1-14,2 3-26,0 1-44,1 3-42,0 4-18,-2 0-35,4 5-28,0 0-52,0 0-149,0 0-48,0 0 76,0 0-100,11 19-39</inkml:trace>
  <inkml:trace contextRef="#ctx0" brushRef="#br0" timeOffset="-199797.45">5786 13780 1542,'5'-4'94,"-5"4"23,2-3-5,-2 3-8,4-4-16,-4 4-6,0 0 7,0 0 8,-2 22 4,-2-8 2,-1 6-1,-1 6 1,-1 5-2,-1 4-1,0 2-10,-2 1-6,-2 5-8,2 3-6,-2-2-6,-1 0-9,0-1-1,0 0-23,-1-3-32,3-7-38,-4-3-47,5-5-47,1-3-52,2-2-45,-1-8-94,2 0-112,2-4-5,2-6-98,2-2-42</inkml:trace>
  <inkml:trace contextRef="#ctx0" brushRef="#br0" timeOffset="-199393.53">5749 14284 1393,'6'-2'2,"0"-3"36,-2 5 12,-4 0 12,8-7 14,-1 5 13,2 1 9,-3-2-1,5-1-1,-4 4-9,3-2-5,3 2-1,-6 2 4,3 2 5,2 0-3,-4 3 4,2-2 8,0 2-9,-2 3 4,0 0-4,-4 1 8,0 1-5,0 1 1,-4 0-7,-4 2-9,-2 0-8,-2 0-3,-2 1-6,-5 3-9,2-6-4,-4 1-2,2-1 0,0-4-8,0 1 0,3-1-7,-3-4 2,2 2 2,3-3 3,-1-2-2,0 1-4,3-3-2,0 0-2,8 0-3,0 0-2,-15-5-1,15 5 3,0-6-17,0 6 7,0 0-3,13-10-1,-7 6 8,4 2-4,1-1-7,2 1-2,1 0 2,2-2-3,1 2 0,1 0-1,0 1-1,-2-1 3,1 0-5,0 0 4,0 0 2,1 0-21,-2 2-26,1-2-30,-2 2-44,2-6-67,-3 3-84,2-1-134,-2-6-180,-4 2 72,4 1-248,-4-3-246</inkml:trace>
  <inkml:trace contextRef="#ctx0" brushRef="#br0" timeOffset="-199157.07">6174 13970 2228,'-6'-5'98,"2"-1"10,1 2 6,3 4 0,-7-3 6,7 3 2,-1-4-9,1 4-8,0 0-12,1-7-9,-1 7-1,7-6-12,0 4-9,3-5-6,1 5-9,4-5-1,1 4-10,6-2-39,1 0-36,1-2-57,0 1-58,4 0-81,-2-1-160,-3-3-141,1 3 78,-6 0-149,-1-1-106</inkml:trace>
  <inkml:trace contextRef="#ctx0" brushRef="#br0" timeOffset="-198923.9">6669 13568 1925,'0'-4'149,"0"4"-4,-3-6-6,3 6-6,0 0-8,0-7-12,0 7-9,0 0-11,0 0 20,0 0 9,8 17 11,-6-6-5,3 2-1,-1 2-5,2 2-18,-2 2-10,2 5-5,2 0-12,0 3-5,-2 0-49,2 3-54,-3-4-73,1 3-89,-2-3-114,2 3-236,-4-2 10,0 2 70,-2-9-203,0 3-160</inkml:trace>
  <inkml:trace contextRef="#ctx0" brushRef="#br0" timeOffset="-196225.97">7112 14936 1809,'3'-13'2,"-1"3"25,-2 4 18,0-2 14,0 2 21,0-1 16,0 1 2,1-2 12,-2 3 6,1 0 5,0-2 5,0 7-3,0-8 9,0 8 2,0-6-3,0 6-4,0-5-6,0 5-10,0 0-17,0 0-1,0-6-16,0 6-15,0 0 2,0 0-10,0 19 2,0-6-3,1 5-3,-1-1-2,0 6-4,3 2 4,-1 5-1,2 3-3,-3-4-2,4 10-2,-2-11-3,-1 5-6,0 0-3,-2-3 1,0-4-5,2-1 1,-2-6-4,4-1 0,-4 1 2,2-3-3,-2-2 4,2-4 1,-4 1-6,4-7 1,-2 0-5,0-4-1,0 0-3,0 0 0,11-15-7,-9 8-3,4-8-7,3 2-6,1-8-2,1 0-1,0 2 1,3-3 1,-3 5-3,4-3-1,-2 3 1,1-3 1,2 5 0,0 3 3,-1 0-4,0 1 5,0 2-1,0 2-3,4 3 4,-5 1 3,1 3 0,-3 0 1,4 3 1,0 5 7,-2 2 5,0 0 1,-1 5 7,-2-3 0,1 3 3,-1 5 0,-1-7-1,-1 2-1,0 1-2,-3-1-1,2 2 1,-2-4-2,-1-2-3,3 1-31,-3-4-40,-1 1-28,2-1-38,-2-1-36,-2 1-42,5-2-54,-2-2-51,4-1-109,0-3-131,-9 0 61,17-6-216,-3 1-199</inkml:trace>
  <inkml:trace contextRef="#ctx0" brushRef="#br0" timeOffset="-195939.96">8019 15011 2005,'-2'-9'49,"-4"-2"28,5 3 20,-5 0 25,2-2 19,-1 3 32,2 1 10,0-1 3,-2 0-10,2 2-14,0 2-21,1-2-16,2 5-16,-5-5-10,5 5 10,0 0 9,-11 10-2,7 1-9,-4 0 4,4 2-3,1-2-4,0 6-8,1 1-14,2 1-6,0 2-6,4 0-5,0 2-4,2-1-6,4 2-4,0-3-2,0 1-7,5-1-8,0 0-36,0-7-46,1 1-54,2-2-41,-6 1-65,4-10-60,0 1-63,-3-5-69,2 0-127,-2-3-45,-1-3 68,1 0-242,-2-2-238</inkml:trace>
  <inkml:trace contextRef="#ctx0" brushRef="#br0" timeOffset="-195523.7">8257 15059 1970,'0'-13'9,"-2"3"61,2 0 29,2 4 16,-2-3 6,0 2-1,0 3-1,0-3-12,0 7-12,3-5-3,-3 5 17,0 0 10,0 0-1,11 16-6,-7-9 5,0 4 3,-1 1 0,5 0-8,-5 1-2,2 4-8,-1-4-7,1 0-5,-1 1-6,0 2-9,-2-7-6,3 2-6,-4-1-6,2-2-3,-1 1-2,-2-4-2,2 3-3,-2-4-4,0-4-14,0 0-9,0 0-8,0 0-5,0 0-3,-8-17-5,6 6 0,2-3-1,2-2-5,-1 2-1,4-8-2,-1 6 1,2-1-1,0-3 1,3 5 0,0-4-3,-1 6 2,5-1 1,0 2-1,2 3-1,-1 1 1,2 5 3,0-1 2,1 4 5,0 0 4,0 4 4,-3 2 5,2 1 2,-2 3 3,-2-1 2,2 3 0,-4 1-1,-1-1 1,1 0-2,-1 2-2,-1 0-3,-1-3-26,-1 2-41,1-2-57,0-2-61,-2-1-60,2 0-61,-1 0-44,-2-4-158,2-3-61,0 2 49,-6-3-235,17-4-233</inkml:trace>
  <inkml:trace contextRef="#ctx0" brushRef="#br0" timeOffset="-195269.89">8855 14786 2059,'0'-9'90,"0"5"27,-2-3 1,2 7-8,2-7-7,-2 7-9,0 0 3,0 0 32,13 3 12,0 1 10,2 7 8,4 0 2,4 2 1,4 5 9,1 1 11,-2 5-4,0-6 2,2 4-25,0 9-6,-1 1-7,-3-1 5,-5-2-16,-7 0-8,-1 6-10,-7-8-11,-6 5-7,-8 3-37,0-2-46,-8-2-63,-4 4-75,2-10-75,-10 5-104,9-9-109,-5-4-217,2-6 16,4-2 76,3-2-395,4-7-415</inkml:trace>
  <inkml:trace contextRef="#ctx0" brushRef="#br0" timeOffset="-190788.2">10746 14986 2345,'0'0'-52,"-6"2"45,6-2 28,-8 3 20,8-3 14,0 0 16,-7 2 8,7-2 6,-6 3 3,6-3-3,0 0-5,-3 6-5,3-6-3,0 0 2,0 0-5,0 0 2,-4 6-2,4-6-2,0 0-9,0 0 6,0 0-5,0 0-7,0 0 7,0 0-3,-4 1-3,4-1 2,0 0 0,0 0-7,0 0-12,0 0-3,0 0 0,0 0 0,0 6-6,0-6 2,0 0 15,8 7 6,-3-4 1,-5-3-1,11 5 0,-1-1 3,1-4 0,1 0-3,4 0-4,2 0-3,1-4-4,3 0-6,0 0-2,-1 2-2,3-5-6,-5 3 3,4-3-4,-1-2-3,-4 4 0,4-4-2,-3-1-4,-4 0 4,2-1-3,-3 0-4,0-3 1,-2 1-4,-1 2-2,-3-2 0,-2-1-5,1 0-2,-3 3-1,1 0-2,-5 4-5,0-5 9,-3 2-5,-1 3-1,-3 1 3,1 0-3,-4 4 0,-1-4 4,-1 6-4,-2 0 2,-2 3-1,-2 0-1,0 5-1,-3-2 5,-3 3-1,0 3 4,2-1-1,0 0 4,-1 3 2,1 1-2,2 0 3,1 0-1,2 4 2,-1-2 6,4 3 2,1-2-3,3 2 3,-1 1 3,5-2 1,0-1 8,3 4 5,3-5 2,2-1 13,3 7-1,1-11 7,5 3 1,1 1 2,4-3 0,2 0 0,1-1-2,3-5-1,0-1 0,4 1 6,-1-7 3,1 3-5,0-3-5,-4 0-2,4 0-4,1-3-5,1 0 1,-2 1-6,-1-3-6,-4 2 3,0-1-17,-1 4 4,-4-3-11,1 3 6,-2-6-1,2 4-4,-5 2 4,2-1-5,-4-2-2,-2 2-3,3 1 3,-2-4 8,-1 2-12,-8 2 3,13-2-2,-7 2 0,-6 0-2,10-4-4,-6 3-6,-4 1-16,0 0-23,10-3-37,-10 3-45,2-3-43,-2 3-40,0-9-61,0 9-63,-2-7-68,2 0-132,0-3-96,-2 0 51,2 4-385,2-2-445</inkml:trace>
  <inkml:trace contextRef="#ctx0" brushRef="#br0" timeOffset="-188997.98">10353 14887 2445,'0'0'-48,"0"0"39,0 0 13,0 0 7,0 0 8,0 0 12,0 0 9,0 0 5,0 0 4,0 0-2,14 4-3,-14-4 1,0 0-3,0 0 2,0 0 8,0 0 4,0 0 0,0 0 0,0 0-2,0 0 1,0 0-4,-27 2-7,27-2-3,-17-6-5,8 2-2,1-4-6,-2 1 1,-2-4-6,4 1-2,0-3-4,0 0-3,5-1 0,-1 1-2,-1-1-2,3 3-2,4-1-4,0 1 4,3 4-4,0-7-3,3 7-1,2 0 2,2 0-3,-1 4-1,4 3 7,2 3-3,0 0 2,2 2 7,1 6 4,-4 5 3,0-4 3,2 10 5,-6-5 7,-2 5 13,0 0 6,-5 2 15,-3 1-4,-7 2-6,-2 1 5,-5 3-5,-1 0-5,-4-1-3,-2 1-3,1-3-5,-4-2-8,3-3 1,-2-2-2,4-1-2,-3-7-1,3 0 0,3-2 1,-1-4-7,0-4 0,3-1-1,-3-4-2,5-1-2,3-4-1,-1 0-1,1-2-4,1 1 2,1-1 1,3 1-4,0-2 1,2 3-4,2-3-2,2 3 3,3 1-3,2 3 0,1-5-3,4 4 1,4 1 2,1 2-2,0 1 0,4 0 0,3 4 2,1 0-3,1-1 2,-2 3-1,0-1-1,0 1 0,-2 2 4,3-2-5,-4 1 1,-4-2-3,0 4-38,4-1-44,-4-3-58,-1 3-66,1-7-72,-3 2-70,2-2-174,-2 1-43,2-4 81,0 2-236,-1-4-212</inkml:trace>
  <inkml:trace contextRef="#ctx0" brushRef="#br0" timeOffset="-187700.11">11288 14328 1831,'0'0'-83,"0"0"36,0 0 21,-4-5 21,4 5 22,0 0 16,0 0 15,0 0 15,0 0 6,-6-2 11,6 2 8,0 0 3,0 0 3,0 0 1,0 0 5,0 0 2,0 0 1,0 0-6,0 0-4,0 0-3,0 0-11,0 0-7,0 0-3,0 0-6,0 0-3,0 0 2,0 0-3,0 0-1,32 4-5,-17-4-1,1 0-8,6-2-8,0 2-1,4-4 0,1 3-5,-1-1-3,2-2-4,-3 4 0,-3-4 4,-2 3-2,-3-2-8,0 1-4,-2 1 2,-2 1 1,-2-2-17,-1 2-16,-2-2-24,3 2-31,-4-4-45,-7 4-54,12 0-66,-8-2-75,-2-2-159,-2 4-14,0 0 53,7-10-102,-5 8-38</inkml:trace>
  <inkml:trace contextRef="#ctx0" brushRef="#br0" timeOffset="-187483.54">11877 14091 1584,'0'-12'100,"-2"1"24,2 2 13,-2-3 10,0 3 6,2 1 3,0-4-12,-3 5-13,3 0-13,0-3-10,0 3-20,0 2-23,3 0-32,-6-1-21,3 6-35,0-6-34,0 6-17,0 0-22,3-6-14,-3 6-21,0 0-23,0 0-26,2 18-61,0-11-116,-4 1-214,2 4-71</inkml:trace>
  <inkml:trace contextRef="#ctx0" brushRef="#br0" timeOffset="-187206.22">11890 14154 1487,'2'19'-47,"2"-2"23,1-3 29,-3-1 29,2-1 25,-2-1 22,0-2 10,2 2 14,-2 1 4,0 0 9,2 1 4,-2 2 4,1-2 11,2 2-9,-3 1-2,2 1-5,-4 1-2,2-1 2,-2 0-1,2-1 5,-2 2-6,-2-1-7,2-2-2,-2-2-4,-2 0 8,2 2-10,-3-4-3,-2-2-5,1 2-10,-2-2-7,-1 2-7,-2-4-7,1 1-6,-3-2-3,-1-3-6,0-1-7,2 0-16,0-2-29,-1-2-23,0 0-38,-2-1-29,3-3-30,-2 2-36,2-6-43,2 3-46,3 0-43,-1-4-82,3 2-156,1 2 23,6-3-195,0-1-193</inkml:trace>
  <inkml:trace contextRef="#ctx0" brushRef="#br0" timeOffset="-186441.98">12224 14330 1847,'-2'-5'7,"0"-2"41,0 1 11,0 1 27,0-3 23,0 2 19,0 0 6,0 1 6,2 5-4,-2-7-1,2 7-4,-3-8-11,3 3-3,0 5-4,0 0-11,-2-5-12,2 5-7,0 0-13,0 0-6,0 0 9,0 0 5,0 0 3,-3 23-4,3-14-3,0 3-5,3 1-4,-3 1-4,2 1-6,1 1-3,1 0-4,-2 0-4,2-2-4,0 1-3,2 1-5,-2-3 0,4-1-1,-2-1-1,0-3-4,2-1 0,1 1-3,-1-3-1,1-1-2,-1-1-3,3-3 11,-3 0-10,-8 0-4,18-7 0,-10 2-3,2-5 1,-2 1-2,1-3 0,-2-1-10,-1-2-2,0-1 2,-1 1 2,1 1 6,-2-2 13,-3 0 9,2 5 9,-1 0 14,2-1 6,-4 3-3,2 1-2,-2-1-4,2 3-6,1-3-4,0 5-8,-3-1-4,1 0-6,-1 5-3,3-8-4,-3 8-6,0 0 4,0 0-2,0 0 0,4 18-3,-2-11 1,-2 3-3,0 0 0,1 1 3,4 1-3,-3 3 2,1-1-1,4 0-1,0-1 3,-1 2-2,1-3 1,1 1 1,3-2 0,-3 1-1,3-2 5,2-3-5,-1-1 0,1 0 1,2-1 1,-2-3 1,-3 0-4,3 2 0,2-8 0,-5 2 3,2-1 1,2-3 4,-4 0 4,1-1-1,-3-2 0,1-6-1,-3 2 0,1 0-3,-5-4 1,1 1-3,-3 0 6,0-3 1,-1 2-3,-1 1-1,-2-3-2,-1 3 2,1-1-4,0 4-3,-1 0 1,-1 1-4,4 2-11,-2 2-23,1-1-28,-1 2-37,2-1-38,0 3-45,2 1-42,0 4-34,-6-5-54,6 5-51,-4-2-59,4 2-141,0 0-39,0 0 70,0 0-263,0 0-278</inkml:trace>
  <inkml:trace contextRef="#ctx0" brushRef="#br0" timeOffset="-183906.28">12991 13866 2089,'0'0'0,"5"-3"37,-5 3 14,0 0 7,0 0 16,5-5 10,-5 5 10,0 0-2,0 0-1,0 0-7,5-4-9,-5 4-4,0 0-4,0 0 3,0 0-8,0 0-2,0 0-9,0 0-9,0 0 11,8 10 28,-11-3 0,3 5 10,-1 3-1,-3 3 3,-1 7-1,2-1 0,-4 7-2,2 3-7,-1 2 1,2 3-5,2 0-6,-2 5-11,4-3-1,1-2-6,-1 1-5,7 0-3,-4-4-5,7 0-25,0-2-25,3-5-33,2 0-29,0-4-25,0-3-41,-1-9-44,4 2-44,-2-4-53,2-4-66,-2-3-131,-1-2-48,-2-4 40,-2 0-136,1-1-116</inkml:trace>
  <inkml:trace contextRef="#ctx0" brushRef="#br0" timeOffset="-183379.05">13292 14251 1656,'0'-11'81,"0"0"35,0 4 12,0 2 1,0 0-1,0 5-6,0-7-7,0 7-9,0 0-15,0 0 2,0 0 4,0 0 11,7 20-5,-5-11-6,-2 2-5,2 2-3,2 1-2,-2-2-9,-2 3-5,2-2-8,-1-4-1,2 3-5,-3-2-6,2-1 1,-2-2 0,2 1 3,-2-2 8,0 1 9,0-7 14,0 4-4,0-4-13,0 0-6,0 0-9,2-17-6,-2 6-3,0-5-6,1-3-7,2 0-2,0-6-3,-1 3-14,0 1-1,-1 1-3,2 1 3,-3 3-1,2 1-5,0 1 2,0 3-5,-2 1-3,3 1-6,-1 1-6,0 1-3,1 7 7,-3 0 1,0 0-1,22 11 2,-12-2 2,2 3-2,2 1 2,3 1 3,0 1 4,2 1-3,-1 1-1,-2-4 0,1 2 1,0-4 0,-4 0 2,-4-3 1,5 2 1,-5-6 8,-2 5 22,2-5 21,-3-2-1,4-2-4,-10 0-7,10-4-5,-6-4-4,0 1-5,0-3 0,-1-2-6,-3-1-2,0-3 0,-3-4-6,1 1-6,0 0-2,-2-2-8,0 4-13,2 0-17,-2 2-31,2 2-38,0 1-35,-2 0-54,3 3-69,1 1-79,-2 1-97,2 0-178,2 4 53,-2 3-325,1-5-366</inkml:trace>
  <inkml:trace contextRef="#ctx0" brushRef="#br0" timeOffset="-183213.16">13802 14077 2311,'0'0'22,"10"2"47,-10-2 18,11 0 3,-11 0-8,11-2-6,-3-1-10,1 1-3,1-4-6,1 4-8,4-3-6,-1 1-22,4-1-43,-2-2-53,1 2-63,1 0-61,-3-2-115,1 2-149,1-3-158,-2 0-119</inkml:trace>
  <inkml:trace contextRef="#ctx0" brushRef="#br0" timeOffset="-182984.96">14128 13828 1898,'-2'-6'126,"0"3"13,2 3 2,-2-6 0,2 6 1,-2-5-10,2 5-12,0 0-16,0 0-13,0 0-10,0 0-3,0 0 4,8 13-6,-4-4-11,3 4-9,-3 2 0,3 3-8,1 1-5,-2 2-2,2 0-32,2 1-35,0 1-48,-2 0-61,-3-2-63,6-1-48,-4-5-86,-2 0-133,1-2-7,-1-4-114,-1-2-85</inkml:trace>
  <inkml:trace contextRef="#ctx0" brushRef="#br0" timeOffset="-182400.24">14342 13699 1710,'-4'-7'81,"4"7"18,-4-3 3,4 3 1,0 0 2,-4-5-5,4 5-8,0 0-10,0 0-11,0 0-8,0 0-8,0 0-1,0 0 5,0 0 5,0 0 11,10 13 4,-6-6 3,2 1 4,0-1 8,4 4 4,0-1-7,0 4 3,1-3 8,2 6 5,0 1 3,-1 3-5,1-1 4,2 10 1,-1-3-1,0 4-2,-2 1-5,1 3-1,-3-1-4,3 2-3,-2 3-4,-1-2-6,-4 1-3,-2 1-7,-1-3-8,-1-2-4,-7-4-6,1 5-5,-5-5-24,2-3-31,-4-2-40,-2-4-40,1 0-44,-5-2-46,-1-4-42,0-2-53,3-3-63,-2-4-71,0-3-171,2-1 20,0-2 67,3-2-232,-4 2-212</inkml:trace>
  <inkml:trace contextRef="#ctx0" brushRef="#br0" timeOffset="-182023.83">13806 14580 1998,'-12'-8'80,"4"6"34,-2-5 6,2 3 21,2 4 20,6 0 28,-8-4-2,8 4-9,-10-1-20,10 1-13,-6-4-14,6 4-16,-4-4-10,4 4-10,0 0-10,10-5-6,2 1-3,4-1-10,8-2-4,1-2-17,9-3 0,4 1 0,7-2-3,5-1-8,3 2-2,-2-3-5,-2 4-24,-6 0-49,-4 2-36,-3 2-52,-9-3-68,-1 7-70,-4-2-56,-8 2-134,-6 3-98,-2 4 80,-4 0-198,-2-4-172</inkml:trace>
  <inkml:trace contextRef="#ctx0" brushRef="#br0" timeOffset="-181657.84">13958 14734 1946,'-16'10'88,"5"-3"30,1-4 21,1 1 19,5 0 18,4-4-8,-7 2-17,7-2-15,0 0-17,0 0-9,0 0-10,20-7-21,-8 1 7,0 6-18,1-2 0,3-1-6,-5 1-6,5 2-11,-3 0 0,-1 2-8,1 1-9,-5-1 9,4 1-1,-2 2 6,-4 2 8,0 0 8,-4 0 4,0 3-1,-4 1 0,-2 3-3,-2 0 0,-4 0-7,-3 1-3,-2 2 3,0 1-2,-2-1 4,-1-4 0,5 2 6,-1-1 1,1-7-1,3 3-1,2-3-1,0 0-4,1 1-1,0-6-4,3 5-2,4-5 3,0-2-5,11 2-3,-11-2-3,26-4-3,-10 0-5,10-1-1,4 0-25,-1-5-54,7 3-78,4 0-53,3-3-101,12-1-126,18-7-286,-11 5 82,-9-4 83,-3 2-386,-2-1-395</inkml:trace>
  <inkml:trace contextRef="#ctx0" brushRef="#br0" timeOffset="-180778.2">15380 13725 2489,'13'-13'-4,"-3"0"23,0 1 14,-3 0 26,2 4 26,-5 1 20,2 2 10,-2-1 7,0 0-9,-1 1-10,3 1-3,-4-1-11,-2 5 4,7-5-8,-7 5-5,0 0-3,0 0-14,-20 0-2,4 5-8,-3 0-5,-3 1-3,-3 1-7,-2 1-3,1 4-5,-2-4-7,3 1 3,-2 2-4,7-2-5,-1-1-6,4-1 1,3-1 0,0-1-5,2 2 0,2-1-1,1-3 0,0 5 0,3-3 1,0 1-4,1 2 4,3 1-2,0 0-4,0 0 1,2 4-2,0 0-3,2 2 10,0 2 2,0 7 8,3 0 11,-1 5 10,-1 7 10,4 4 1,2 2 8,-2 8-1,1 1-2,1 2 8,6 22 6,-1-1 4,-2 2 7,3 0 9,-2 0 0,4 2 0,-3-1-1,0 3 6,-2 0 0,1 0-1,-4-2-1,1-2-8,-3-9-5,-3-16-4,0 6-6,0-3-4,-2-4-2,2-7-4,0-3-7,-2-2 1,0-8-6,4-2-1,-6 0-5,2-7-8,-2-4 2,2 0 3,2-2-1,-4-2 3,2 1 17,0-4-10,0-1 8,-2 0-1,2 0-6,0-1 4,-2-1-5,0-2-4,2 0-6,-2 1-5,2 0-1,-2 2-5,2-6 0,-2-2-9,3 8-1,1-5-2,2-3 6,5 0-5,4 0-4,4-3-1,8 0-3,5-2 9,11-1-9,7-4-15,27-4-38,4 0-59,-4-5-91,6 0-126,-7-18-189,100-21-323,-119 33 115,-8 1 82,-9 0-673,0 3-768</inkml:trace>
  <inkml:trace contextRef="#ctx0" brushRef="#br0" timeOffset="-166398.13">16130 14517 1618,'-12'3'110,"6"-1"-34,6-2-12,-12 3-7,12-3 9,-11 0 3,5 0-3,6 0-3,-11 4-2,11-4 0,-6 0-3,6 0-2,-6 4 10,6-4 4,-7 2 2,7-2 6,-4 6 1,4-6-1,-2 5-5,2-5-5,-2 8-4,2-8 1,6 8-4,-4-5-2,5 2 2,-1-3-9,1 6-2,5-8 1,-1 4-3,1-1 1,3-3 0,4-3-8,-2 2 2,2-5-8,0-1-3,3-1-1,-4-2-1,1-1-6,1-1-2,-4-1 2,0 1-4,-2-7-3,-3 4-4,2-1-4,-5-2 4,-2 1 0,1-1-9,-3 1 6,-2 2-1,-2 0-5,-2-2-3,2 5-2,-4 1 2,-1 1 0,-3 1-4,0 5 1,-5 0 1,0 1-1,-1 3-1,-6 7 1,1-1 1,-4 4-4,0 1 5,-4 6 5,0 4 6,2 3 6,-4 4 3,5 3-5,1 2 5,0 2 4,7-3 5,4-1 2,2 0 1,1 4-6,4-9-2,3 3 0,4-2 2,1-4-1,4 0 11,3-4 6,2-1 4,4-2 9,2-4 5,3-3-1,3-4-2,2 1-3,-3-6-3,-1 0-6,2 0-7,0-2-2,-1 0-1,0 0-6,0-3-4,-1 1-24,-1 0-40,0 3-45,-2-3-53,-2-2-58,0 2-70,1-4-69,-2 2-167,-4-1-81,0-1 50,-3-3-259,-2 2-278</inkml:trace>
  <inkml:trace contextRef="#ctx0" brushRef="#br0" timeOffset="-165949.41">15958 13784 2078,'0'0'-29,"-13"2"30,7 0 19,6-2 17,-11 3 17,5-3 15,6 0 12,-6 5 5,6-5 0,-6 2-5,6-2-3,0 0-4,-8 2-1,8-2-2,0 0-6,0 0-3,0 0-4,0 0-4,0 0-5,0 0 0,0 0-8,32-4-3,-14 1-5,1 1-2,1-3-4,4 1-20,2-2-29,-1 1-36,-2-2-46,0 1-48,3 0-47,-5-1-67,0 0-158,-2-1-35,-1-3-116,-6 2-76</inkml:trace>
  <inkml:trace contextRef="#ctx0" brushRef="#br0" timeOffset="-165729.39">16387 13476 1661,'3'-8'69,"-1"1"13,1-1 8,-1 2 6,-2 1 12,2-2 4,-2 2-8,2-1-10,0 3-7,-2 3-12,2-8-6,-2 8-9,2-8-9,-2 8-20,2-5-17,-2 5-25,0 0-28,2-6-29,-2 6-35,0 0-41,0 0-42,0 0-58,0 0-145,0 0-162,0 0-53</inkml:trace>
  <inkml:trace contextRef="#ctx0" brushRef="#br0" timeOffset="-165434">16379 13577 1519,'4'9'-12,"-3"-1"0,2-1 0,2 1 22,-2 2 26,1 0 20,0 1 15,0-2 10,0 6 9,-1-2 4,2 2 9,0 1 4,1-1-1,-1 0 3,-1 3-2,0 1 4,0-3-3,0 4 4,0-3-6,-1 1-2,-1 0 3,-2 0-3,2-2 1,-2 2-4,-2-1-8,0-2-6,-1 2-3,-1-3-11,0-1-8,0 0 2,-2-2-13,-3 3-1,2-6-6,0 0-14,0-4-24,-1 3-34,-1-3-33,0-1-36,-1-3-45,-3 0-47,5-5-48,-3-1-46,-2-4-98,3 0-134,2-7 52,0 2-122,4-2-82</inkml:trace>
  <inkml:trace contextRef="#ctx0" brushRef="#br0" timeOffset="-163795.12">16579 13605 1519,'0'0'11,"4"-4"23,-4 4 11,4-4 2,-4 4 11,0 0 0,6-3 1,-6 3 4,0 0 0,6-2-5,-6 2 3,0 0-3,0 0-5,0 0-5,0 0 12,11 8 21,-8-3 5,-1 2-1,2 2-1,-2 2-2,2 0-6,0 3-8,2-1-2,-1 1-10,-1 4-3,2-2-5,-2 1-8,3-2-4,0 0 0,-1-1-6,0-2 2,-2-2-5,0-3 1,0 4-6,-2-4 3,4-1 0,-4-1 1,0-1 1,4-2-1,-6-2-2,0 0-2,15-6-4,-7 1 1,-2-2-5,-1-1 2,3-4-3,-1-2-1,-3 3 5,2 0 9,-2 0 10,-2 0 10,2 4 4,0-3-4,-2 3 12,4 2-8,-4-1-2,0 0-4,-1 1-7,2-1-7,-1 2-1,-2 4-3,2-7-2,0 2-7,-2 5-7,1-4 3,-1 4-9,3-5 2,-3 5-1,0 0-5,0 0 4,0 0-2,0 0-2,15 7 2,-9 0-2,-1-2 4,1 3 0,-1-1 4,5 3-2,-2-1 3,2 1 2,2 2-2,-2-1-2,2-2 1,2 2-2,-2-1 0,-1 0 4,-1-3-6,1 1 2,-2-2 1,-1-1 3,0 1-2,-3 0 2,3-3 9,-3-1 13,1 2 17,-2-1 17,-4-3 6,10 0-11,-10 0-5,8-10-5,-3 2-3,-1 1-6,0-3-5,-1-3-3,-1-1-3,-2 1-2,0-2-5,2-1 1,-4-1-3,0 2-2,2 2 2,-3-3 3,0 4 2,2 0 1,-1 3 0,2-3-1,-2 4-4,0-2-2,2 3 0,-3-1-4,3 1-3,0 1 0,0 1-2,0 5 2,-1-10-4,-1 5-1,2 5 0,0-7-2,0 7 0,-2-7-1,2 7 1,-3-3-3,3 3-1,0-7 0,0 7-3,0 0 1,0 0-1,0 0-1,0-7-1,0 7 2,0 0-1,0 0 1,-3-6-1,3 6 3,0 0-1,0 0-2,0 0 0,0 0 0,0 0 1,0 0 2,3-6 0,-3 6-2,0 0 1,0 0-2,0 0 1,0 0 2,0 0 0,0 0-2,0 0-2,0 0 4,0 0-2,0 0 0,0-5 0,0 5 2,0 0-1,0 0-3,0 0 3,0 0-1,0 0-2,0 0 0,0 0 1,0 0 0,0 0 1,0 0 0,0 0 1,0 0-1,7-2-1,-7 2 1,0 0 2,0 0 1,0 0-2,0 0-1,0 0-1,0 0 1,0 0 0,0 0 2,0 0 0,0 0 2,0 0-3,0 0 0,0 0-1,0 0-2,0 0 2,1-6 0,-1 6-2,0 0 0,0 0 1,0 0-1,0 0 0,0 0 0,0 0 1,0 0-1,0 0 2,0 0-3,0 0 2,0 0-3,0 0 1,0 0 1,0 0-1,0 0 1,0 0-1,0 0 2,0 0 1,0 0-1,0 0-1,0 0 1,0 0 1,0 0-2,0 0 3,0 0 0,0 0-1,7-2 1,-7 2-2,0 0 3,0 0-2,0 0 3,0 0 0,3-5 1,-3 5 0,0 0 1,0 0-1,0 0 5,0 0 5,6-2 0,-6 2 0,0 0 0,0 0-1,0 0 1,0 0-3,0 0 2,0 0-1,0 0-5,0 0 2,0 0-2,4-5 0,-4 5 0,0 0-2,0 0 1,0 0-2,0 0 1,0 0-1,0 0-2,0 0 2,0 0-1,0 0 0,0 0-1,0 0 0,0 0-1,0 0 0,0 0 1,0 0 0,0 0-2,0 0 0,0 0 1,0 0-1,0 0 0,0 0 3,0 0-1,0 0-2,0 0 0,0 0-1,0 0 0,0 0 1,0 0 2,0 0-3,0 0 1,0 0-1,0 0 2,0 0-1,0 0 1,0 0-2,0 0 2,0 0-1,0 0 0,0 0 1,0 0-1,0 0 0,0 0 0,0 0 1,0 0-2,0 0 3,0 0-2,0 0 0,0 0 0,0 0 1,0 0-3,0 0 1,0 0-1,0 0-2,0 0-1,0 0 1,0 0-4,0 0-3,0 0-5,0 0-5,0 0-4,0 0-5,0 0-13,0 0-9,0 0-15,0 0-16,0 0-20,0 0-11,0 0-21,0 0-16,0 0-18,0 0-20,0 0-25,0 0-28,0 0-37,-11 12-26,11-12-65,-10-2-150,10 2 19,-7-5-176,3 0-172</inkml:trace>
  <inkml:trace contextRef="#ctx0" brushRef="#br0" timeOffset="-162790.12">17557 13140 1657,'0'0'-100,"4"-2"26,-4 2 19,0 0 15,0 0 18,6-1 7,-6 1 17,0 0 8,0 0 11,0 0-2,6-3 11,-6 3 5,0 0 6,0 0 4,0 0 4,0 0 5,0 0 6,0 0 1,6-1 1,-6 1-3,0 0 3,0 0-4,0 0-1,0 0 2,0 0-1,0 0 0,0 0-1,0 0-3,0 0 1,0 0-2,0 0-1,0 0-3,0 0 1,0 0 2,0 0-4,0 0-1,0 0-3,0 0-4,0 0-5,0 0-3,0 0-5,-20 7 0,5 0-5,-2 1 0,-4 1-3,-1 0-2,2 0-3,-2 2 1,6-4-3,-2-2-2,3 3-5,0-2 5,4-3-3,-1 3 1,4-2-1,-1-2 1,1 1-4,0-1 1,4 2 3,-3-2-1,1 0 0,-1 2 2,7-4 2,-8 3 1,8-3-4,-8 2 3,8-2-3,-6 5 0,6-5 0,-9 2-1,9-2-3,-5 3 0,5-3-1,-4 2-1,4-2-2,0 0 2,0 0-4,-8 3 7,8-3-3,0 0 0,0 0-1,0 0 1,-6 3 0,6-3-1,0 0 0,0 0-1,0 0 3,-5 4 1,5-4-2,0 0-2,0 0 0,0 0 2,-2 4 0,2-4-6,0 0 4,0 0-1,2 7 15,-2-1 0,2 1 3,3 0-4,-1 3 6,0 0 3,0 4 0,2-2 8,2 5-2,0-2 3,0 7 13,2-1 7,-1 2-1,-1 0-4,1-1 7,-1 2 4,3-2 5,-6 2 1,4-2-9,-2 0-1,0 2-3,-1-2 5,0-1 3,-2 1-6,0-4-1,1 1 1,-2 1 3,2-3 2,-2-1-7,-2 1 1,2 0 2,-1-3 0,0 1-3,0-3 3,-1 0-8,-1-1-2,3 0-5,-3-2-3,2 1-3,-2 0-2,3-2-4,-3-2-3,2 1 0,-2-2-2,0-1-4,1 2 1,-1 0-3,0-6 1,0 8-7,3-5 5,-3-3-3,0 5-2,0-5 1,0 0-3,2 7-3,-2-7-1,4 4 4,-4-4 1,10 3-3,1-3-23,-1 0-36,8 0-39,3-1-29,-2-1-57,3-2-68,2-3-90,0-1-188,-5-1-101,0 2 94,-2-4-325,-3 0-340</inkml:trace>
  <inkml:trace contextRef="#ctx0" brushRef="#br0" timeOffset="-161388.26">17674 13554 2236,'0'-6'-47,"0"6"33,0 0 23,0-6 15,0 6 16,0 0 15,0-5 7,0 5 7,0 0 1,0 0 3,0 0-1,0-6 2,0 6 3,0 0 0,0 0-7,0 0-2,0 0-5,0 0-8,0 0-8,0 0-7,0 0-1,0 0-9,0 0 4,0 0 5,8 20 3,-8-12-3,2 6 8,2-3-3,-3 5-2,2-2 4,-1 1 1,3-1-5,-4 1-4,4-1-1,-3 1 0,0-3-7,-1-3-6,2 1-5,-3-1 9,3-1-7,-1 0 9,-2-1 6,1-1 10,2 0 13,-3-6 14,0 5-1,0-5-10,0 0-6,0 0-7,0 0-5,0 0-2,-4-22-9,2 12-3,-1-4-4,-1-1 1,4-2-6,-2 0-2,0 0-4,0 0 0,2 0-3,0-1-1,-3 3-4,3 2 2,3-1-1,-3 1-3,0 2 0,2-1-6,2 0 5,-3 4-4,5-1 2,0-2-4,0 3-1,3 1-2,-1 1 3,0 1-2,4-1-1,-4 3 1,2 0-3,3 1 5,-2 2-3,-1 0 2,1 2 1,1 1 2,2 4 0,-2 0 11,0 1 4,0 1 4,0 3 4,1 0 7,-3 3 4,-2-1 2,4 0 3,-4 4-3,-1-5 0,2 4 2,-2-1 0,0-4 1,-1 4-3,0-3-2,-2-4-3,1 1-4,-1 0-2,-1-1-3,0-1-2,1-1 0,-2-1 0,3 0-3,-3-3 2,0 3-7,-1-3-30,-1 4-35,0-7-55,6 3-60,-6-3-83,0 0-90,0 0-145,-14-10-172,3 3 99,-1-2-378,-6-3-415</inkml:trace>
  <inkml:trace contextRef="#ctx0" brushRef="#br0" timeOffset="-158894.24">18222 13559 2418,'0'0'-88,"0"0"29,0 0 27,0 0 20,0 0 20,0 0 11,0 0 10,0 0 6,0 0 5,0 0 4,0 0 1,0 0 1,0 0 15,0 0 19,10-4 5,-10 4 5,14 0 5,-6 0-10,2 0-3,3-1-1,2 1-2,4-3-3,-1 3-1,2 0-6,3-3-4,-3-1-7,2 2-3,-3 0-5,0 1-8,-1-1 0,-4-1-6,1 2-8,-2 1-14,-2 0-32,-3-2-37,0 0-51,-8 2-65,14 0-72,-14 0-112,4-4-172,-4 4 62,0 0-182,0-7-143</inkml:trace>
  <inkml:trace contextRef="#ctx0" brushRef="#br0" timeOffset="-157836.16">19094 13075 1728,'0'0'-28,"0"0"14,0 0 10,0 0 8,0 0 10,0-7 9,0 7 5,0 0 5,0 0 1,0 0 2,0 0 4,0 0 4,0 0 4,0 0 2,0 0 7,0 0 1,0 0 2,0 0 4,0 0 1,0 0 2,0 0-4,0 0-1,0 0-4,0 0-3,0 0-4,0 0 7,0 0 8,-9 16-4,7-5 0,-2 4 2,2 0-5,-2 5 7,0 2 0,0 4-13,-1-2 3,1 2-4,2 2 7,2-1-9,-2 1 1,2 1-5,0 0-6,2-2 1,0-1-11,2-1 3,3 1-5,-3-4-1,4-3-4,1 0 0,2-1-4,3-1-24,-1-3-35,2-2-43,-1-5-57,1-1-62,3 1-60,-2-4-110,-2-3-136,0 0 50,-2-3-141,3 0-98</inkml:trace>
  <inkml:trace contextRef="#ctx0" brushRef="#br0" timeOffset="-157280.83">19361 13365 1781,'-5'-7'82,"4"1"19,-1 0 7,0 1 11,-1-2 1,1 4-4,2 3-12,-4-5-14,4 5-9,0 0-5,0 0-1,0 0 3,0 0-3,-2 20-3,2-11 4,0 3 3,2 0-4,-2-2-2,2 2-9,-2 2-2,0-3-4,0 0-4,2 2-7,-2-4-2,2 0-9,-2-1 2,0-1-6,0-1 5,3 1 8,-3-3 9,0-4 10,0 5-10,0-5-2,0 0-6,0 0-5,0 0-4,-9-14-6,7 4-2,-1-1-1,1-2-7,-2-2 0,2-1-4,-2-1-1,2 2-1,0 1-4,0 1 1,-1 4-1,2-1 0,-1 1-4,0-1 2,0 2-10,2 1 1,0 2-4,0 5-6,0-7 6,0 7 1,0 0-3,0 0 7,20 15 1,-9-6-4,2 2 7,-1 0-3,3 4 5,1-2-6,0 0 0,-2-1 2,2-2-6,-4 0 1,-1-1 0,-1-2 0,-1 1 4,0-3 3,-1 0 5,-3 1 21,2-3 5,-1-3-4,-6 0-3,0 0-2,14-5-8,-10-1 1,-2-2 0,-2-2-5,0-3-1,0 2-6,-2-2-10,2-3-5,-2 1-19,0 3-20,0 1-18,0 0-36,2 2-45,-2-1-68,2 2-78,0 2-69,0 1-161,0 5-19,2-8 65,2 4-187,-4 4-159</inkml:trace>
  <inkml:trace contextRef="#ctx0" brushRef="#br0" timeOffset="-157104.2">19683 13283 1863,'0'0'94,"10"-1"19,-6-1-2,-4 2-2,10-6 11,-4 3-9,0-2-7,2 2-9,5-2-13,2 1-5,0 1-6,1-3-4,4 2-5,-1 2-26,0 0-36,-2 1-56,2-1-69,-2 2-63,-6-4-90,3 2-191,-1-1-211,-5 0-175</inkml:trace>
  <inkml:trace contextRef="#ctx0" brushRef="#br0" timeOffset="-156825.97">19928 12951 1999,'-3'-9'75,"0"1"20,1 3 7,0-1 7,0 3 2,2 3 2,-5-8-8,5 8-9,-3-4-13,3 4-6,0 0-13,0 0-3,0 0 13,0 0-5,5 15 2,0-5-4,-1 3 2,2 0-10,1 3-4,-1 1-6,2 5-9,1-5 0,-1 5-3,4 0-21,-4 0-35,2-3-39,-2-1-50,-1 0-61,2 1-54,-3-6-61,2 3-142,-1-3-62,-1-1-179,-4-1-163</inkml:trace>
  <inkml:trace contextRef="#ctx0" brushRef="#br0" timeOffset="-156460.18">19640 13573 1825,'-16'0'44,"8"0"36,8 0 22,-14-2 15,14 2 11,-12-3 5,12 3-2,-8 0-5,8 0-14,0 0 0,0 0-14,-9-2 3,9 2-6,0 0-3,24-11 0,-8 7-15,7-3-1,3 0-11,5-3-7,7 1-1,3-4-8,4 1-13,5-2 6,-10 3-3,-1 0-30,-3 4-25,-9-1-30,-2-1-46,-1 2-51,-7 3-40,-1 3-47,-8-2-73,0 3-158,-8 0-22,0 0-177,-2 10-155</inkml:trace>
  <inkml:trace contextRef="#ctx0" brushRef="#br0" timeOffset="-156107.84">19820 13624 1855,'-8'5'82,"2"-2"42,0 1 12,2-2 13,4-2 2,-10 2-8,10-2-7,0 0-19,0 0-9,0 0-7,0 0-16,0 0-7,20-11-9,-10 11 2,-1-3-11,2 1-9,-1 2-1,1 0-4,-11 0-9,18 0-3,-8 2-4,-2 1-2,-3 0 6,2 1-2,-1 1 6,-4 1-3,1 2 5,-3-1-1,-3 3 2,-2 0-6,2-1 4,-4 2 0,2-1 1,-1 1-1,-1-4-7,2 3-4,1-3-3,0 0-3,0-2-1,2 1 4,-1 0-5,3-2 6,0-4 6,10 5-3,2-3-1,3-2 1,1 0-5,4-2-1,5-2-4,1-1-22,1-1-35,1-1-45,-1-1-56,-2-2-67,1 0-81,-3-2-88,3-5-213,-4-2 68,-4 1 66,-3 0-186,-3-2-138</inkml:trace>
  <inkml:trace contextRef="#ctx0" brushRef="#br0" timeOffset="-155690.02">20060 12775 1722,'-5'-4'3,"1"0"35,2 0 22,2 4 23,-8-5 18,8 5 13,-7-4 9,5 0-1,2 4 4,-4-4-6,4 4 5,0 0-4,0 0-16,-2-5 5,2 5-17,0 0-5,0 0 6,0 0 15,0 0 6,17 9 11,-5-1-2,4 1 3,4 3-1,4-2 0,8 8-3,3 5-3,3-1-3,1 5-4,14 10-4,-11-7-9,-6-1-3,-2 1-8,-5 3-5,1-1-1,-8 2-1,-7-1-6,-1-1-1,-5 2-6,-7-3 1,-4 1-14,-7 2-4,-6 3-6,-3 2 4,-10 0-23,-12 12-33,-3-5-36,1-3-51,4-8-54,3-6-41,4-2-77,6-9-90,-2-3-118,4-2-202,3-1 90,3-4 70,2-2-334,5-3-333</inkml:trace>
  <inkml:trace contextRef="#ctx0" brushRef="#br0" timeOffset="-154727.92">20301 12671 2144,'-6'-5'-84,"4"2"44,2 3 27,-4-5 27,4 5 20,0 0 24,0 0 14,-6-5 10,6 5 4,-3-4 2,3 4 0,0 0-1,0 0-5,0 0-3,0 0-9,0 0-8,0 0-7,0 0-4,0 0-5,0 0 4,0 0-2,32 6-2,-15-6 1,4 0-4,1 1-5,4 3-2,0-1-7,-3 0-3,-1 2 0,-2-5-5,0 2-2,-3 1-1,0 1-2,-4-4-6,-1 3-4,-2-1 0,2 2 2,-4 2 2,0-1 0,-2 3 0,1-2-3,-1 4-1,-4-3 1,2 3 1,-1 1 7,-1 2 1,0-2 3,-2 7 7,2-1 2,-4 2 0,2 1-4,0 4 1,-2 5 4,2-1 1,0 4-4,0 1 1,0 7 4,2-1-2,2 2 1,-1 2-6,1-1 4,2 8-1,0-3 1,-2-4 0,0-4 5,4 2-4,-4-3-6,0-1 3,0-8 4,-2 0-1,2-3 0,-2 1 1,0-8-4,2 2 4,-4-1-5,3-5 2,-1 0 0,-2-4 3,0 0 2,0 0 7,-2 2 1,-3-4-3,-1 3-4,-2-5-3,-5 2-5,0 2-4,-6-2-29,2-1-35,-4 1-44,-3-1-58,0-3-86,2-1-104,-2-2-213,3 1-45,2-3 88,2-2-273,4-1-266</inkml:trace>
  <inkml:trace contextRef="#ctx0" brushRef="#br0" timeOffset="-151986.16">20631 14517 2089,'-8'0'-13,"8"0"13,-11 0 15,11 0 20,0 0 22,-11-1 14,11 1 11,0 0 6,-11 0 2,11 0 2,-7-2 5,7 2-6,0 0 5,0 0 0,0 0 7,-7-5 4,7 5-2,0 0 0,0 0 6,0 0 2,0 0-1,0 0-5,0 0-5,0 0-8,-10 0-5,10 0-10,0 0-9,0 0-8,0 0-8,0 0-9,-5 7-4,5-1-2,0 4 2,-1-1-3,1 2-2,-2 7-1,0-4 1,2 7-4,0 2 0,2-1-2,-2-2-3,2 1-2,-1 6-1,2-4-1,1-2-2,-2 0-2,0 0-1,0-2-2,0-1-2,0-2-23,0 2-32,-2-6-31,3 2-36,-1-3-35,1 0-33,-3-1-34,0-2-56,0-4-52,-5 3-96,0-7-138,5 0 32,0 0-216,-20-7-226</inkml:trace>
  <inkml:trace contextRef="#ctx0" brushRef="#br0" timeOffset="-151766.99">20269 14819 2255,'-12'-2'104,"12"2"-2,-11-2 4,11 2-5,0 0-1,0 0-5,0 0-6,15-8-1,4 5 0,8-4 0,12 4-15,1-5-6,5 2-6,9-1-2,-1 0-6,0 0-10,3-1-18,-12 6-46,3-6-51,-5 6-78,-1-6-86,-1 2-129,-9 1-155,-3-1 60,0 0-143,-4 2-103</inkml:trace>
  <inkml:trace contextRef="#ctx0" brushRef="#br0" timeOffset="-151182.7">21451 14674 1727,'-10'0'60,"10"0"22,-18 0 16,9 0 14,9 0 13,-11-2 4,4 4-2,7-2-6,-10 0-10,10 0-13,0 0-5,-12 0-17,12 0 1,0 0 9,0 0 2,0 0-7,0 0-3,26 3-9,-12-3 3,9-1-10,-3-1-11,7 0 3,3-4-10,0 2-4,-2-3 4,-1 2-12,-1-3 3,-2-1-2,-2-2-6,0 4-3,-5-7 2,-5 3 1,1-2-8,-4-1-3,-3 1 2,-2 0-8,-4 1-1,0 1-1,-6 1-3,-2-1-5,-7 3 1,2 1-4,-4 1 5,-2 4 3,-2-2 2,-1 8 0,-1-2 12,0 4 2,-2 1 7,1 5 9,0-1 5,1 6 1,5-3 5,-2 6 1,6-2 0,1 1 0,1 1 5,5 4-1,3-5 4,4 1 4,1 2 4,6-3-1,3 2 0,6-3-2,0 0-3,10 0-3,1-1-6,5 0 1,2-5-9,2-2-2,0 1-18,4-6-47,0 0-73,-2-2-89,-5-3-120,1-3-127,-1-2-218,-3 0 46,-5-6 77,-2-2-308,1-6-322</inkml:trace>
  <inkml:trace contextRef="#ctx0" brushRef="#br0" timeOffset="-149762.03">21227 13752 2078,'0'0'-136,"0"0"27,0 0 23,0 0 19,0 0 17,0 0 14,0 0 11,0 0 13,0 0 10,0 0 7,0 0 10,0 0 8,0 0 11,0 0 8,0 0 7,0 0 2,0 0 2,0 0 2,0 0 3,0 0 3,0 0-2,0 0 3,0 0-1,0 0-2,0 0-2,0 0 3,0 0-6,0 0 3,0 0-6,0 0-2,0 0-2,0 0-3,0 0 0,0 0-4,0 0-3,0 0 1,0 0 2,0 0-4,0 0-3,0 0 3,0 0-3,0 0 1,0 0-3,0 0 0,0 0-3,0 0-2,0 0-1,0 0 1,0 0-1,0 0-2,0 0-2,0 0 0,0 0-2,0 0 9,0 0-6,0 0 0,0 0 0,0 0 4,0 0 1,0 0-4,0 0 2,0 0 0,0 0 0,0 0 0,0 0-1,0 0 6,0 0 0,0 0-2,0 0-3,0 0-2,0 0-2,2 7-3,-2-7 2,0 0-4,0 0-3,0 0 5,0 0-4,0 0-1,0 0 5,0 0-2,0 0-7,0 0 6,0 0-1,0 0 5,0 0 1,0 0-7,0 0 4,0 0 1,0 0-6,0 0-2,0 0 5,0 0-8,0 0-4,0 0 8,0 0-5,0 0 3,0 0 0,0 0-3,0 0-2,0 0 4,0 0-6,0 0 0,0 0 0,0 0-2,0 0 2,0 0 2,14 3-1,-6-3 2,-8 0 1,18 0 3,-8 2 0,3-2 1,2 0 1,-2 0 1,0 0 8,4 0 1,-1-2-5,-1 2 7,-2 0 2,0 0 0,-3 0-4,1 0 8,0 0-1,-3 0 0,-1-3 0,-7 3-5,14 0-3,-14 0-2,13 0 0,-13 0-6,8 0 1,-8 0-6,0 0-1,13 0-3,-13 0-9,6 3-9,-6-3-4,0 0-9,0 0-8,11-3-3,-11 3-9,0 0 4,0 0-3,0 0-3,11 0 0,-11 0-2,0 0-5,0 0-12,0 0-2,0 0-17,8 0-15,-8 0-26,0 0-32,4-3-77,-4 3-105,0-6-191,0 1 53,0-2-160,0 7-137</inkml:trace>
  <inkml:trace contextRef="#ctx0" brushRef="#br0" timeOffset="-147556.52">21384 13564 1634,'0'0'-63,"0"0"23,0 0 19,0 0 12,0 0 10,0 0 11,0 0 9,0 0-2,0 0 9,0 0-2,-10-13 4,10 13 3,0 0 2,0 0 0,0 0 2,0 0 9,0 0 1,0 0 7,0 0 1,0 0 5,0 0 9,0 0-6,0 0 2,0 0-2,0 0-1,0 0-3,0 0-4,0 0-2,0 0-4,0 0 0,0 0-8,0 0-1,0 0-6,0 0-4,0 0-3,0 0-2,0 0-5,0 0 0,0 0 3,5 20 2,-3-14 6,1 1-5,1 3 7,-2 1 1,2 3 3,2 1-6,-3 0 3,1 4-1,0 2-3,-1 2 4,2 2-2,-1 0-1,-1-3-3,1 2 0,-1-2-2,1-1-4,-2-1 1,0-2-2,0-1 5,-1-1-10,-1-3-3,3 0 3,-1-3-6,-2 2 1,2-3 1,-2-1-5,2 1 2,-2-1 0,1-3-1,-1 2-1,3-1 0,-3 2 2,0-8-6,2 5 2,-2 2 1,0-7-6,2 5 5,-2-2-1,0-3-4,0 7-2,0-7-20,0 0-15,3 7-23,-3-7-22,0 0-48,0 0-47,0 0-41,0 0-43,10-14-116,-5 7-95,-1-1-137,-3-1-109</inkml:trace>
  <inkml:trace contextRef="#ctx0" brushRef="#br0" timeOffset="-147134.53">21730 13387 1710,'2'-5'5,"-2"5"25,0-10-1,3 7 14,-3-3 16,0 6 9,3-9 3,-1 5 0,0-2-1,-2 6-1,2-7-1,-1 3-8,-1 4-5,0-7-5,0 7-11,3-5-1,-3 5-7,2-4-18,-2 4-26,0 0-33,0-5-35,0 5-20,0 0-7,0 0-32,0 0-48,0 0-117,-5 19-238,2-13-47</inkml:trace>
  <inkml:trace contextRef="#ctx0" brushRef="#br0" timeOffset="-146776.1">21765 13512 1388,'4'4'-37,"-2"2"24,-2-6 11,2 7 0,0-3 19,-2-4 6,2 7 12,-2-3 8,3 0 14,-3 2 3,2-1 4,0 2 1,-2-2 5,1 3 5,2-1 4,-1 1-2,0-1 2,0 4-3,-1-1 0,3 0 4,0 1-2,-2 1-2,-1 0-1,2 3 5,1-2-7,-2 2-2,0-4-6,0 6 2,0-3-4,-2-2 1,3 0-4,-3 0-6,0-2-3,0 0 2,0 1-2,0-2 0,0-1-2,0-1-3,-3 1-5,-1-3 4,0 2-7,-3-2-4,2-2-4,-2 2 0,-2-1-25,1-2-23,0-2-23,8 0-30,-19-4-33,9 0-42,0 1-44,4-4-42,-4-1-53,6-1-116,0 1-64,1-1-116,1 0-81</inkml:trace>
  <inkml:trace contextRef="#ctx0" brushRef="#br0" timeOffset="-146117">22025 13624 1669,'0'0'48,"1"-5"22,-1 5 11,5-7 10,-5 7 11,0 0 1,5-3-4,-5 3-8,0 0-10,6-4-9,-6 4-6,0 0-10,0 0-6,0 0-1,0 0 5,7 9 3,-7-2 1,2-2-3,0 3-3,0-1 1,-2 1-5,1 1-3,2 1-5,-1-1 1,0-2-10,0 4 0,-1-2-2,2-1-1,2 1-3,-3 0-2,-1-1-2,2-1-5,-1-2 3,2 3 0,-1-4 1,1-1-4,-1-1 0,-3-2 0,14 0-4,-14 0-1,12-3 1,-6-2-6,3 2 4,-2-6 2,-1 2 1,0 0 0,1-1 7,-3-1 16,2 3 8,-2-2 11,1 3 0,-1 0 3,0 0-5,-1 2 0,1-2-9,-4 5-8,6-4-4,-4-1-5,-2 5-7,4-3-5,-4 3-1,0 0-3,0 0-3,0 0 1,10 10-1,-6-5-2,0 0 0,-2 3-1,2-2 1,2 1 3,-2 1-3,2-1-1,1 0 1,-3 0 6,3-1-7,-1-2 3,0 3-3,-1-3 2,-1 0 6,0-1 9,1-1 9,-5-2 4,14 0 11,-14 0 0,11-3 0,-5-2 3,0 0-4,-3-2-4,2 0-2,0 0-5,-1-5-4,1 3-3,-3-2-3,0-3-2,0 4 0,-2 0-1,2-2-6,-4 3-3,2 1-18,-2-1-28,0 1-32,0 1-38,-3 0-38,2 1-31,-3 2-41,1 1-39,2 1-41,-1-2-35,4 4-91,-6-4-136,6 4 77,-4-5-155,4 5-132</inkml:trace>
  <inkml:trace contextRef="#ctx0" brushRef="#br0" timeOffset="-145110.89">22825 13316 1753,'2'-7'57,"1"0"12,-1 0 4,0-1 24,0 3 26,-2-1 13,2-2 7,-2 4-2,2-2-3,1 2-5,-3 4 3,2-7-8,-2 7-6,0-6-6,0 6-13,2-5-7,-2 5 1,0 0-13,-4-6-12,4 6-7,-13-4-8,2 4-5,-3 2-4,-2-2-13,0 2-9,-3 0-5,1 0 2,0 0-12,-1 1 1,8-1-5,-4 0-2,1 0-7,4 0-2,0 0-1,0-2 1,2 2-1,0 1-1,8-3-2,-12 0-1,12 0 3,-12 0-1,7 2 3,5-2 8,0 0-6,-13 2-2,13-2 7,-6 3-4,6-3-4,-8 2-5,8-2 7,0 0-1,-5 5 3,3-2 2,2-3-6,0 12 5,0-2 2,2-1 0,-2 3-2,5 0 0,-3 5 7,0-1 5,2 4-2,2 2 13,-1 3 5,-1 2 4,5-1 6,-5 3 6,2 2 1,-2 3 1,0-6 6,0 7-1,0-4 7,2-3-3,-2 2-3,0-1-1,0 1 0,0-3-4,0-1-2,-2 0 0,0-2-5,1-2-4,1-5-3,-2 1-3,0-3-3,0 1-2,-1-4-2,-1 1 2,3-4-6,-3 0 0,0 3-3,3-7 1,-3 3-2,2-1 0,0 0-1,-2 0-3,0-1 1,2 0-1,-2-3-3,0 3 0,0-6-1,2 8-1,-2-8-2,2 5 0,-2-5 0,0 7-1,0-7 0,0 5-2,0-5 0,3 4 2,-3-4 0,0 8-2,0-8 0,1 5 0,-1-5 3,3 6-2,-3-6 1,2 6 0,0-3 1,-2-3-1,2 8 3,-2-8 1,0 6 0,0-6 3,1 3 3,-1-3 3,0 0 5,3 7 2,-3-7 6,0 0 5,0 0 3,2 3 1,-2-3 5,0 0-2,0 0-5,0 0 5,0 0-3,0 6-6,0-6-1,0 0-1,0 0-7,0 0 2,0 0-4,0 0 1,0 0 1,0 0-5,0 0 3,0 0-3,0 0-2,10 0 8,-10 0-3,15-2-2,-5-2 0,6 1 3,1-2-2,2 2-3,3-1 0,0-1-5,0 0-1,3 0 1,-3 0-4,-4 2-1,2 1 2,-6-2-14,3 1-21,-6 1-30,0 0-34,-3 0-42,-4 0-47,-4 2-38,3 0-42,-3 0-50,0 0-64,0 0-54,-13-4-145,13 4-53,-13-2 87,6-1-307,0 1-329</inkml:trace>
  <inkml:trace contextRef="#ctx0" brushRef="#br0" timeOffset="-143268.83">23137 13577 2333,'0'0'27,"0"0"11,-15-2 17,15 2 15,0 0 17,0 0 5,0 0-1,0 0-1,-4 4-7,4-4-11,0 0-3,0 0-8,0 0-9,0 0-3,-4 5-1,4-5 29,2 10 11,-2-3-6,0 4 0,2-2 1,-2 2-3,2 0-13,-2 3-2,2-3-11,-2 5 3,0-1-8,2-2-3,-2-2-2,0 3-5,0-4-4,0 1-3,0-2 4,0-1-10,0-1 0,2 2 4,-2-4 2,0 0 7,0-5 1,0 0-6,-2 7-3,2-7-4,0 0-1,0 0-6,-4-20-3,2 12 2,2-3-9,0-2 1,0-3-1,2 1-4,0-2-4,0 0 0,2 1-4,1-2-1,1 2 2,0 1-2,3 1 3,0-1-2,1 2-5,0 2 2,4-1 1,-2 2 2,3 1 0,0 1-3,2 3 4,-2 1-6,2 1 3,-1-1 0,-1 2 2,0 4-2,0-2 2,-1 4 1,2 1 1,-4 1 5,3 1-1,-2 1 3,-3 2 0,1-2-4,-1 5 5,-1-4 3,0 3-1,-3 0 2,0 0-9,0-2 3,-2 2 1,0-3-11,3 3-40,-2-4-28,-1 1-41,-2-1-47,0 1-52,2-2-64,0-1-58,-2-2-145,3-1-90,-5-3 79,8 4-194,-8-4-178</inkml:trace>
  <inkml:trace contextRef="#ctx0" brushRef="#br0" timeOffset="-143019.92">23726 13597 1860,'0'-5'53,"0"5"42,0-6 15,0 6 12,0 0 9,2-6 3,-2 6-1,0 0-13,2-5-10,-2 5-4,8-4 0,-1 4 1,1-3-8,2 3-5,2-2 3,0 2-11,3 0-11,2-2-2,-2-1-5,1 1-11,2 1-6,-3-3-4,-1 4-25,1-3-30,-4 3-53,-1-3-65,1 3-71,-2-4-96,-1 2-215,-2-1-11,-2 1 64,-1-2-154,-3 4-107</inkml:trace>
  <inkml:trace contextRef="#ctx0" brushRef="#br0" timeOffset="-142347.84">24234 13387 1584,'0'0'-6,"-2"-7"22,2 7 13,0-5 18,0 5 11,0 0 9,0-6 5,0 6-3,0 0 2,0 0 2,-2-6-1,2 6 4,0 0 2,0 0 0,0 0-2,0 0 3,-2-4 3,2 4-3,0 0 1,0 0 0,0 0-2,0 0 2,0 0 5,0 0-9,-4-5-1,4 5-4,0 0-2,0 0-4,0 0-5,0 0-2,0 0-13,0 0 3,0 0-3,0 0 4,0 0 0,0 0 1,-5 15-3,1-8 5,2 1 0,-3 0 2,2 1 5,0 3-5,-1 1 3,0 1 0,1 1-2,-1 2-3,2-1-3,0 1-11,0 1-3,0-1-6,2 2 3,0-1-3,2 1-2,0-1 1,2 0-4,0-1-1,3-2-2,0 3-2,5-1-2,-1-4 3,1-2-2,0-1-6,4 0-21,-2-1-34,2-2-40,0-1-29,1-2-47,-3 2-56,4-5-57,-3 2-61,-2-6-128,-1 2-116,1-1 74,-3-2-197,2-1-192</inkml:trace>
  <inkml:trace contextRef="#ctx0" brushRef="#br0" timeOffset="-141704.84">24526 13583 1943,'0'-6'25,"-2"2"27,2 4 16,0-7 13,0 7 8,0-7-1,0 7-2,0 0-8,0-5-8,0 5-10,0 0-4,0 0 10,0 0 9,0 0-2,0 0 4,0 0-4,7 19-7,-7-12 7,2 1-4,0-2-3,-1 3-8,-1 0 0,0-5-11,3 4-5,-3 0 0,2-2-7,-2-1-3,0-5 0,0 8 1,0-2 2,0-1-1,0-5 14,2 8 14,-2-8-5,0 0-8,0 0-3,0 0-8,0 0 1,0 0-7,-4-19-1,4 9-8,-3 1 0,3-2 0,0-1-4,-1 0-2,1 1 7,0 2 3,0-2 10,0-1 4,-2 4 4,2-1 4,0 1-1,0 1-5,0 1-5,2-2-5,-2 3-3,0 5-5,0-10-3,0 6-3,0 4-4,0-8-4,0 8-6,1-4 1,-1 4 1,0 0 0,0 0-2,0 0 3,20 8-2,-11-2 0,-1-1 7,2 4-5,1-2 1,-1 1 1,1 3-3,0-2 1,1 2 0,-2-3 1,4 1-1,-4 2-4,-1-2 7,1-1-6,-4-1 0,3-1 0,-2-1 1,-1 2 2,0-4 3,0 2 6,-2-2 15,1 1 13,-5-4 9,7 2-7,-7-2-6,0 0-2,10-9-5,-8 6-2,0-4-6,0 0-2,-2-4 2,2 2-2,-2 0-7,0-3-2,0 2-3,0 0 3,0 3-4,0-3-5,0 3-17,0 2-24,0-1-41,0-2-39,2 5-50,-2 3-51,2-9-58,-2 9-45,3-5-44,-3 5-85,0-3-145,0 3 45,0 0-246,0 0-283</inkml:trace>
  <inkml:trace contextRef="#ctx0" brushRef="#br0" timeOffset="-141485.76">24901 13512 2159,'0'0'41,"0"0"32,12-2 11,-12 2 12,9-2 3,-9 2-1,11-3-10,-6 3-7,4-2-11,0-1-6,2 1-4,-1 0-4,1 2-8,1-3-5,1 3-15,-2-2-32,1 0-40,-1-2-41,-2 2-50,1 0-49,-2 0-107,-1 0-177,-1-1-205,1 1-167</inkml:trace>
  <inkml:trace contextRef="#ctx0" brushRef="#br0" timeOffset="-141291.98">25127 13348 1961,'0'-5'91,"0"5"25,0-9 14,0 9 12,0-8 7,0 8-5,-2-5-8,2 5-22,0 0-7,0 0-8,0 0 0,0 0-3,8 16 0,-6-7-8,2 3-3,-2-1-11,0 0-9,0 5 2,0-1-7,0 0-6,0 2-31,0 1-34,0-2-41,-2 3-47,-2-5-52,2 3-66,0-2-54,-2-2-106,2 0-150,-2-1 54,2 0-146,-2-1-116</inkml:trace>
  <inkml:trace contextRef="#ctx0" brushRef="#br0" timeOffset="-141025.29">24702 13834 1781,'-19'0'79,"3"-2"32,6 2 23,1 0 21,3-2 16,6 2-19,-6-4-9,6 4-19,0 0-7,8-9-19,4 3-1,2 0-11,3 2-9,4-4-6,4 3-2,3-3-4,0 3-8,-1-1-8,1-1-6,2 3-5,-3 0-28,-6 2-48,0-3-58,-1 4-61,-4 0-67,-1 1-57,-1 0-117,-2 1-105,-4 5 61,-4 0-98,-2 1-44</inkml:trace>
  <inkml:trace contextRef="#ctx0" brushRef="#br0" timeOffset="-140657.92">24846 13958 1574,'-8'1'91,"1"1"30,0 0 23,0 0 17,7-2 6,-7 2-3,7-2-19,0 0-18,0 0-15,-4-8-4,4 8-7,0 0-4,0 0-2,20-5-10,-12 3 5,0 0-3,0 2-8,2 0-8,-10 0 4,18 0-15,-10 2 1,-2 0 0,0-1 3,1 5 0,-1-2 1,-4 3 5,1 0-1,-3 1-5,-3 1-4,-2 2-5,2-2-7,-1 5-3,-5-2-5,3-1-3,0 0-8,0 1-1,-1-3-3,0-1-8,3 2 8,2-3-9,-2-1-3,1 1 6,3-1 4,3-2 9,3-3-3,3 2-2,-9-3-4,19 0 0,-6 0-4,3-3-1,2 0-11,-2-3-26,4 1-31,3-3-39,-2 1-50,-2-5-58,1-2-70,-2-1-88,2-2-183,-1 0-46,-3-4 70,0-1-227,0-4-232</inkml:trace>
  <inkml:trace contextRef="#ctx0" brushRef="#br0" timeOffset="-140160.73">25005 13186 2026,'-3'-7'-20,"-1"-1"19,2 1 11,0 1 26,0-2 13,0 3 7,2-2-2,0 7-3,-2-8-6,0 3-3,2 5 1,0-6 1,0 6 1,-3-5 2,3 5-1,0-6-3,0 6-1,0 0 6,0 0 27,0 0 0,0 0 4,0 0 3,11 15 3,-7-8 9,3 0 6,1 3-6,3 1-1,-1 0 0,0 2 0,6 1-4,-2 0 0,0 2-9,5-3-7,-5 4 0,0 1-2,2-1 1,-2 1 1,-1 2-7,-3 1-4,1 1 3,-1 0-3,-1 0-3,-2-1-2,0 4-3,-1-2-3,-2 2-4,-2 2-6,0-3-2,0-1-4,-2 2 0,0-2-1,-2 2-12,0-5-20,0 0-21,-2-1-23,2-2-27,0 0-26,0-2-29,-1 0-22,2-4-25,-5-2-49,6-1-63,-2-3-48,2-1-93,0-4-125,0 0 38,0 0-182,0 0-186</inkml:trace>
  <inkml:trace contextRef="#ctx0" brushRef="#br0" timeOffset="-139252.01">25072 12990 1831,'-4'-6'21,"0"1"32,0 1 19,0 0 19,4 4 15,-6-3-2,3-2-6,3 5-9,0 0-11,0-9-10,0 9-1,11-3-4,-1-2 0,1 5-7,1-2 0,1 0-3,2 2-5,-1-2-5,2 2-2,-2 0-3,-1 0-6,2 0-3,-4 2-3,1-2-3,2 2-2,-6-2-1,2 2-2,-2 0-4,1 1-1,-3-3 2,1 3-1,-1 1-1,1-1 12,-3 2-2,0-3 3,-2 3 5,2 1-1,-2-1 2,-2 3 5,2-3-3,-2 3 3,2 1-6,-2-1 9,0 1 0,0 1-3,0 0-1,0 1 2,0 0 4,0 0-3,2 4 7,-2 0 0,3 1 1,-1 1-7,2 1 4,-1-1 0,1 2 0,-2 2 0,0-2 1,0 3 2,2 2 0,0-2-2,0 3-2,-2 0 1,1 0-3,-1-2 0,0 0 0,0 2-1,1-3 0,-1 4 3,-2-4 4,0 4-1,0-4-4,0 5 0,0-5-3,-2 3 5,-1 3-1,3-2 0,-4 0-5,2 1-2,-1-1-2,1-1-5,2 2-1,-2-3 4,0 2-8,0-2 0,2-1 0,-2 0 1,0 2-3,-2-1-1,4-3-1,-2 0 1,2 2-3,-2-4 1,2 1-4,-2 0-2,0-1 0,-1 1-1,3-5-2,-1 1-2,-2 1 3,3-3-1,-2 0 0,2 1 1,0-3 4,0 1 6,0-2-1,-3 2-3,3-1 2,0-3 2,-2 3-4,2-4-1,-2 3-1,2-3 0,0-1-2,-2 2 4,0-5 3,2 3 6,-2 0 1,0-1 5,0-2-1,0 3 6,0-2-2,0 0 2,0 0-1,-3 1-1,5-6 1,-5 7 3,2-3-4,1 0 6,-3 2 1,5-6-8,-4 4 8,4-4 1,-6 5-7,1-1 5,-3-4-9,0 2 0,-2-2-3,-6 2-5,-1-2-2,-9 0-24,-2-2-40,-9 0-50,-11 2-57,-10-6-75,-2 3-52,0-1-87,-1-2-95,5-2-145,-1 2-109,1 1 104,8-2-488,3 1-566</inkml:trace>
  <inkml:trace contextRef="#ctx0" brushRef="#br0" timeOffset="-137355.04">25020 13533 2749,'0'0'-170,"0"0"36,0 0 25,-9 0 17,9 0 27,0 0 9,0 0 13,-6-2 5,6 2 13,0 0 9,0 0 5,0 0 11,0 0 0,0 0 6,0 0 5,0 0 6,-9-2 2,9 2 9,0 0 5,0 0 1,0 0 2,0 0 4,0 0-1,0 0-1,-13 4 1,13-4-4,-6 1-1,6-1-1,0 0-1,-9 3-3,9-3-3,-5 2-5,5-2 1,0 0-3,-7 1 0,7-1-2,0 0-1,0 0-2,0 0 0,0 0-4,0 0 3,0 0-3,0 0 1,0 0 1,25-3-3,-16 0-5,-9 3 2,15-1 1,-7-1 0,-1 2-1,-7 0-2,14 0 1,-14 0-2,13 0-1,-13 0 2,11-2 1,-11 2 2,8 0 5,-8 0-1,0 0 0,0 0 0,0 0-2,0 0-1,0 0 0,0 0-1,0 0-2,-19 8 1,12-6 0,7-2-1,-10 1-1,4 1-2,6-2 2,-8 2-3,8-2-2,0 0 3,-9 0-2,9 0-2,0 0 4,0 0-2,0 0 0,0 0 0,0 0-2,0 0 3,25-4 2,-19 3 0,-6 1 1,14-2 1,-8-1 0,-6 3 1,10-1-4,-10 1 3,11-2-2,-7 0-12,-4 2-24,0 0-31,4-4-47,-4 4-70,0 0-149,0 0-150,0 0-107,0 0-86</inkml:trace>
  <inkml:trace contextRef="#ctx0" brushRef="#br0" timeOffset="-110454.49">17129 15482 634,'-2'2'246,"2"-2"-37,0 0-53,-4 3-25,4-3-14,0 0-8,-6 4 2,6-4-8,0 0 7,0 0 0,0 0-3,-3 4-1,3-4-2,0 0-1,0 0-3,0 0 0,0 0 6,0 0-7,0 0-3,0 0-4,-4 4-4,4-4-3,0 0 0,0 0-6,0 0 5,0 0-15,0 0-6,29-4-3,-13-4-5,4 5-1,6 1-6,6-5-1,7 0-9,11-3-1,5 1-1,2 1-3,23 1-1,3-7-1,-2 6-3,1-4-2,4 4-7,4-1 5,-1-1-2,4 3-1,7 1-5,1 0 3,5 2-2,2-2-5,7 3 6,1-1-2,0-2-10,3 0 6,1-1-2,5 0 0,3 1 1,3-3 1,9 1-1,3 2-4,2-2 4,-1 2-1,0-3 2,-1 1-2,-2-2 1,1 5-2,-3-3-1,3 0 2,4 1-4,-2-1 0,2 3 1,-6-3-1,-3-3-3,1 2 0,2 2 0,-1 0 2,4-1 2,-2-1 2,6 3 1,-1-2-1,4 1 5,-1 2 1,-5-1-1,-3 1 3,-3 1-2,-7 1 0,-6 3 1,-8-2-3,-7 2-2,-11 0-1,-20 0-2,-20 0-1,-8 2 0,-6-2-1,-11 0 1,1 0 0,-5 0-1,-5 0-2,-1 0 3,-6 0-2,1 0 2,-2 0-3,1 0-1,-6 0 1,1 0-2,-3 0 2,2 0-2,-4 0-2,2 0-3,-10 0-1,15 0-8,-6 0-5,-9 0-6,12 0-4,-12 0-7,11 0-9,-11 0-12,8 0-12,-8 0-6,0 0-20,0 0-2,5-4-14,-5 4-16,0 0-22,-11-7-27,2 3-28,1 2-27,-4 0-35,-8-4-63,-1 3-182,-9-1 49,-8-2-113,-4 1-73</inkml:trace>
  <inkml:trace contextRef="#ctx0" brushRef="#br0" timeOffset="-109761.02">20691 15798 1590,'-2'-8'48,"0"2"29,0 0 5,2 6 0,-4-8 4,4 3 4,0 5 2,-2-4 0,2 4-6,0 0-9,0-5-6,0 5-3,0 0 8,0 0 9,0 0 1,0 0 0,-20 9 1,14-4-4,0-2-7,-3 2-1,-2 1-15,3-3-1,-1 0 3,-1 1-5,1 0-8,-2-4-3,1 0-3,0 0-2,10 0-7,-20-6 7,11 1-13,4-4-5,-2-1-9,5-2 5,2-1-5,2-4 2,3 0-6,2 3-4,5-3 5,3 0 2,1 3 1,0-1-7,2 2 1,3 3 2,1 3-9,-4 3 5,2 4-3,-1 0 4,0 4-1,0 7 1,3 4 1,-4 7 2,-2 2 7,2 7 2,-6-1 0,-3 5 2,-3 0 5,-6-4 2,-5 7 1,-5-1-2,-6 8 5,-9-3-11,-12 7 1,-5 5 0,-7-12-2,-2-3 0,9-10-4,3-8-3,7-6 6,2 1-4,-2-5-4,7-4 4,3-2-1,1-5-4,4 0-6,2-10 1,7 0 0,2-1-2,3-2 1,6-3-4,5 3-2,3-2 2,5-4 0,6 3 2,5 1 15,6 3 6,6-3 6,-1 5 4,3 3-3,-1 4 3,2 3-6,1 0-1,-3 1 0,3 5-4,-4-1-2,1 3-1,-2 0-16,-1 2-40,-3-1-51,-7 1-48,-2 1-59,-1-3-80,-5-3-66,-6 0-180,-3-1-22,-5-4 69,-3 5-235,-2-5-201</inkml:trace>
  <inkml:trace contextRef="#ctx0" brushRef="#br0" timeOffset="-104123.81">17036 16678 1992,'-2'-12'-12,"0"4"17,-4-2 7,3 0 17,-1 2 2,2 1 7,-2-3 17,0 7 10,1-5 4,1-1-2,0 4-8,-1 0-3,0-1-4,3 6-6,-3-8-5,3 8-2,-2-7-8,2 7-7,0 0 1,0 0 3,0 0 11,5 28 6,1-5 5,1 9 5,1 9-8,0 9 1,3 3-4,-1 2 0,3 13-3,0-7-3,-1-11-4,1-1-8,0-1 5,0-1-4,-5-12-2,3-1-6,-3 0 1,0-11-5,-1-2 3,-3-2 0,0 0 7,2-6 0,-1-4-2,-1-2-6,1-1 2,-3-6-3,-2 0-3,0 0-3,0 0 1,10-13-4,-10 6-2,2 0 3,0 1 5,3-1-12,-3-1 2,2 2 0,0-1-2,3 0 0,3 0-3,1-1 4,4 1-2,4 0-2,3-5 0,7 4 1,3 3-4,6-4 2,1-3-1,14 4 8,3-5-3,22-2-1,7-5 2,6 5-3,4-4 3,11-2-2,5 0-2,14 3-4,11-2 4,9 3 4,7-4 3,7 4-7,31 0 6,8-4-2,7 4 0,4-1 0,3 5 0,0-2 0,2 4 2,-2-3-3,6 7 0,2-1 2,-10 0-1,-34 3-2,-9-1 7,-4 4-8,-1-3 1,-6 2-2,-8-2 3,-4-2-1,-7 2-2,-4-4 1,-8 1 4,-4-5-3,-6 0-1,-10-2 1,-3 1 5,-9-3-5,-10 2-3,-4-1 3,-20 3 4,-9 1-2,-12 3 3,1 0 12,-5 1 15,-8 0 6,-2 3 4,-4 1 6,-1-2-1,-3 4-1,0-4-7,-2 3-5,-1 0 2,-2 2-3,-1-3-1,-1 2-8,-1-2 3,2 4-6,-2-1 0,-8 1 1,10-2 1,-4 2 3,-6 0 2,8-5 2,-8 5-3,0 0-5,2-3 2,-2 3 0,0 0 10,-8-12 9,2 10 7,0-3 5,0-1 1,-4 0 1,4-1-1,-4-3 1,1-2-5,-1-1-2,-1-2-5,-1-4-3,2-2-7,0-2-2,-1-2-4,2 3-5,2-12-4,-2 1-2,3-2-7,0 2-13,-1-1-9,2 5-4,4 0-1,-4 2-4,0 0-7,2 5-10,1 1-8,-2 2-4,2 3-2,-2-2-18,2 3-14,-3-2-18,0 3-11,2 2-5,0-1-12,1 1-14,-3 2-29,4 1-30,-1 6-37,-2-5-25,-2 2-34,-3 6-148,0-3-50,-3 3 51,-3 3-102,-2-3-48</inkml:trace>
  <inkml:trace contextRef="#ctx0" brushRef="#br0" timeOffset="-103587.01">20667 16837 1447,'0'0'15,"0"0"27,0 0 6,-2-7-4,2 7 7,0 0 9,0 0 12,0 0 8,0 0 1,2-7 2,-2 7-2,0 0-1,0 0 22,0 0 7,0 0 6,4 14 4,-4-6-2,3 4-6,-3-3 3,0 11-18,3-6 0,-1 12-3,-2-6-6,2 9-4,0-2-6,-2 2-8,2-1-9,0 0 7,0 5-17,0-6-5,-2 1-2,2 0 0,0-1-9,-2-1-18,2-6-24,0-3-20,0 2-19,-2 0-22,2-9-24,-2 1-24,0-1-31,-2-3-41,2-2-48,-4 2-87,2-7-123,2 0-2,0 0-155,-21-14-102</inkml:trace>
  <inkml:trace contextRef="#ctx0" brushRef="#br0" timeOffset="-103239.72">20238 17190 1758,'-13'-9'85,"2"3"35,5-2-4,-3 3 16,4 3 8,1-4 4,4 6-1,-11-5-6,11 5-25,-3-2-9,3 2 7,0 0 5,10 13-1,0-4-5,2 3-2,0 2-4,4 3 1,1 0-7,3 3 2,4 1-3,-3 2-10,1 3-3,0-6-11,2 1-3,-3 1-5,0 0-7,-4-3-7,1-5-3,-2-2-6,-6 2-5,4-5 0,-4 2 4,-3-3 8,3-1 4,0-2 1,0-3-7,4-4-3,-2-3-5,3 0-2,4-5-7,-2-3 1,3 0-5,2-7-15,0-4-33,1 0-36,3-3-44,4-2-66,-1-5-84,3 0-109,-2 1-226,-3 1 12,15-14 71,-12 0-344,10 0-335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1:03:17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2267 2321,'-4'-4'129,"4"4"-1,-9-7-19,5 3 1,0-1 7,-2 4-2,0-3-3,0 1 1,6 3-14,-8-5-5,8 5-13,-8-6-10,8 6-14,0 0-9,0 0-2,-8 11 1,8-4-8,0 3-1,0 3 2,0 2-8,2 3 2,-1 4-8,4 2-1,-3 4-2,0 0 0,-1 1-2,4 1 4,-3-2-21,0 3-23,4 2-35,-4-7-45,0 0-55,-1 1-60,4-1-49,-3-6-55,1-3-112,2 0-66,-1-3 35,1-7-90,1 1-53</inkml:trace>
  <inkml:trace contextRef="#ctx0" brushRef="#br0" timeOffset="240.35">1663 2334 1616,'0'-17'62,"-2"2"32,0 4 20,2 2 22,-2 0 15,2 0 6,-2 4-4,2-2-15,-2 1-15,2-1-13,0 7-14,0-5-15,0 5-3,0 0 2,6 15 6,-2-1-5,-1 1-9,3 4-3,-1 4-7,3 3-7,-2 4-2,0 3-5,-1 4 0,0 1-12,0 0-28,-3 2-33,1-2-41,-3-6-52,0 1-61,3-1-58,-3-4-50,-3-3-117,2-4-101,-1 1-171,-2-5-170</inkml:trace>
  <inkml:trace contextRef="#ctx0" brushRef="#br0" timeOffset="424.67">1424 2701 1908,'-8'-12'43,"3"5"17,0 0 10,2 0 5,1 2-10,2-3-6,2-1-9,1 1-2,9-3-8,3-2-4,3-1 2,7-3-6,5 4-3,4-1-11,0 0-34,3-1-34,5 1-48,0 2-46,-3 0-58,-1 4-107,2-1-287,-5 1-96</inkml:trace>
  <inkml:trace contextRef="#ctx0" brushRef="#br0" timeOffset="681.99">2245 2322 1774,'-2'-8'61,"-2"1"17,-2 1 23,0-2 28,0 3 14,-3-1 3,2 2 2,-1-1-7,2 1-17,-1 4-17,7 0-11,-12 4-4,6 1-16,-3 6-5,2 2-3,1 2-12,0 3-2,2 5 1,-1 2-4,5 1-2,-1 0-11,2 2 2,4 3-9,-1-3 3,4 6-1,0-3-24,4-1-30,-2-5-34,0-2-48,3-2-43,2-4-42,2-2-31,0-8-42,0-2-72,0-4-87,0-1-24,0-3-106,-1-4-51</inkml:trace>
  <inkml:trace contextRef="#ctx0" brushRef="#br0" timeOffset="1182.65">2483 2474 1431,'2'-22'8,"-4"3"41,-1 5 29,2 1 30,1 3 25,-2 1 15,0 2 1,-1-1 2,1 1-3,0 2-17,2 5-14,-2-8-13,2 8-12,0 0-10,0 0-1,0 0 0,0 24-3,0-13-7,2 4 3,0 1-5,0 1-6,3 1 0,-2 1-10,2 0-6,2-1 2,-1-1-9,-2-1 3,0 1-11,2-5 4,-2 2-5,4-5 2,-4 2-3,0-4 1,0-5-1,2 1-5,0-3 0,-6 0-8,13-7 2,-6-1 0,-1-2-3,0-1 2,-1-4 2,1 1 5,-2-1 4,0 0 3,-3 2 11,4 0 8,-2 5 0,-1-2-5,1 2-6,-1 1-9,0 1-8,0 2-4,-2 4-5,0 0 2,0 0-3,14 19 0,-8-10-2,-1 4 1,4 0-3,1 0-2,1-2 1,-1 0 2,3 3 0,-2-4-1,-1 0 6,0-3 0,-1 0 18,0-3 19,1-1 9,-1-6 4,1 1 4,-1-5 2,-2-2 5,3-3-5,-4-3-2,-2 0-5,-2-5-7,0 0-6,-2-4-4,-4 0-8,-2-1-3,0 0-8,-3 2-16,-2 1-23,1 2-27,-1 1-30,-1 2-36,1 6-36,-3 0-32,4 2-35,-2 1-47,-1 6-48,5 0-33,-1-1-60,1 3-149,8 0 0,0 0-294,-11 0-322</inkml:trace>
  <inkml:trace contextRef="#ctx0" brushRef="#br0" timeOffset="1481.85">3076 2077 2513,'-6'-2'75,"-2"-3"12,3 3 11,-1 1 19,6 1 8,-9-4-15,9 4-12,0 0-12,-4-3-13,4 3-11,0 0-5,0 0-4,14 17-4,-1-5-2,2 4 1,5 0 1,2 8-2,2 0 5,3 5 4,1 1 10,-2 3-3,-6 1 3,1 1 3,-5-2 0,-4 0-3,-5 2-6,-2-2 0,-5-1-8,-2-1-3,-4 1-6,-1-6-15,0-1-27,-4-1-36,-1-3-38,2-3-47,0-7-56,-2-1-77,1-5-62,0-3-135,3-4-107,8 2 49,-15-7-209,8-3-209</inkml:trace>
  <inkml:trace contextRef="#ctx0" brushRef="#br0" timeOffset="1822.99">4684 2274 2118,'-7'-1'86,"0"-3"17,7 4 16,-10-5 21,6 4 25,4 1 12,-8-2-3,8 2-2,-5-5-11,5 5-20,5-10-18,1 3-12,4 2-12,3-2-18,-1-1-40,8 2-44,-4 1-39,4-2-47,0 2-62,2 3-68,-1-1-66,-2 3-184,0 0-63,-1 5 81,-4 0-151,-2 6-102</inkml:trace>
  <inkml:trace contextRef="#ctx0" brushRef="#br0" timeOffset="2006.5">4856 2526 1820,'-10'9'110,"2"0"13,2-1 10,1-4 13,-1 2 7,4-4-5,-3 2-5,5-4-17,-2 5-12,2-5-7,0 0-4,13 3-7,0-6-4,3 0-19,4-1-29,5-3-45,-1 3-54,-2-2-66,2-1-47,6 0-67,-3-2-150,1 1-113,0-1 49,-5-1-102,2-1-53</inkml:trace>
  <inkml:trace contextRef="#ctx0" brushRef="#br0" timeOffset="2888.14">6034 1848 1471,'-4'-8'-10,"2"-2"23,-2 3 10,2-3 16,0 3 21,-2-3 20,2 3 13,-3-2 12,0 1 3,3-2 1,-2 2 7,0 0-4,2 1 3,-2-1-2,2 1-6,0 2 2,-3 0-15,3 0-5,0 1-8,2 4-11,-2-8-10,0 4-8,2 4 1,0 0-9,0 0-4,0 0-2,2 21-7,0-4 7,5 8 4,-1 4 2,4 5 4,-2 2 2,4 7 2,-2 1-2,0 2 3,1-2-5,0 1-6,-3-6 0,-2 0-3,3-1 0,-5-1-4,2-4-1,-1-3-5,2-3-2,-3-2 1,-2-7-6,1-1 3,0 1 1,-1-3-3,0-2 15,-2-4 1,2 0-3,-2-3-6,0-6-3,-4 2 0,4-2-3,0 0-5,-6-17-4,2 5 1,2 0-3,0-3 0,0-1-3,-1-1-3,1 2-1,2-2-2,2 0 1,-2 0 1,5 2-4,-3 0-1,4 0-5,0 2-3,4 1 1,1 0 2,2 3-1,-1-1 1,3 5-2,3-2-1,-4 4-3,6 1 4,0 2 0,-1 2-2,1 3 5,-2 2 1,2 1-2,1 3 4,-2 0 2,-3 2 0,-1 0 5,1 1 4,-2 1 2,-3 0 4,-3-1 1,1-1-4,-2 1-1,1-2 1,-2 0-3,0 2 1,-4-6-14,2 4-38,4-2-39,-6-1-34,2-1-35,-3-1-38,4-2-44,0-1-22,2 1-37,4-5-61,1-5-109,2 3-44,0-5-174,4-4-172</inkml:trace>
  <inkml:trace contextRef="#ctx0" brushRef="#br0" timeOffset="3152.54">6824 2046 2032,'-2'-10'63,"-3"1"21,4 1 26,-3-2 17,2 6 15,-1-5 7,2 3-7,-5 3-18,4-1-9,2 4-14,0 0-6,0 0 0,-12 7-2,8 3-7,-1 2 0,0 3-2,-1 0 3,5 6-17,-1-4-1,0 4-2,2 1-1,0 0-6,2-1-5,1 1-6,3 3 1,-1-2-2,4-3-3,1 2-6,1-3-3,-1-2-42,6 0-44,1-2-55,-4-5-57,1-1-66,2-1-63,0-4-61,-1-4-116,0-1-47,0-3 37,-3-3-139,3 0-116</inkml:trace>
  <inkml:trace contextRef="#ctx0" brushRef="#br0" timeOffset="3596.58">7057 2075 1761,'-4'-8'34,"2"4"4,-1 1-2,2-2 2,1 5-2,0 0-3,0 0 7,0 0 19,0 0 6,0 0 3,4 15 7,2-5 7,-2-1-2,2 3 2,2-1-1,-2 3-3,0-2-1,0 2-3,-1-2 1,0 3-2,2-1-8,-2-1-3,-2-2-6,2 0-6,-3 0-3,1-4-4,0 3 3,2-3-2,-3-1-1,0-1 1,-2-1-8,0-4-3,0 0-3,0 0-3,0 0-9,0 0 10,-12-17-5,11 5-1,-1 2-7,0-2 3,0-2-9,2 2-2,0-3 7,2 2-2,0 2 2,0-4 2,2 3-5,3 0 1,1 1-6,-2 2-1,5 0-5,0 0-2,1 4 3,1 2 3,0 1 1,2 0-1,-1 2 1,4 4-5,-2-1 5,2 2-4,-4 2 0,1 2 0,0 0 1,0 2 4,-3-1 3,0 4-4,1-3-1,-3 2 6,0-1-2,-2 0-3,1 1-13,-3-2-30,1-1-37,-3-3-49,2 1-49,-2 2-51,0-6-76,0-1-125,0 1-81,1-3 69,-5-1-109,10 0-49</inkml:trace>
  <inkml:trace contextRef="#ctx0" brushRef="#br0" timeOffset="4466.74">7532 1896 1433,'-5'-2'-37,"1"-3"19,4 5 4,-4-4 12,4 4 18,-4-4 6,4 4 9,-5-3 12,5 3 2,-4-4 10,4 4 5,0 0 11,-4-4 4,4 4 5,0 0 0,0 0 2,0 0 1,0 0-2,-7-1 2,7 1 1,0 0-5,0 0-1,0 0-5,0 0-6,0 0-4,0 0-6,-4-5-1,4 5-4,0 0-5,0 0-1,0 0-4,0 0-3,0 0-2,0 0-5,0 0 1,0 0-2,0 0 4,0 0 1,0 0 0,-6-3 1,6 3-1,0 0-3,0 0-3,0 0 6,0 0-7,0 0-8,0 0 4,0 0-5,0 0-2,0 0 1,-2-6-6,2 6 5,0 0 0,0 0-8,0 0 5,0 0-9,0 0 2,0 0-3,0 0 1,0 0-1,0 0 3,0 0-5,0 0 1,0 0 2,0 0-3,0 0-4,0 0 5,0 0 1,0 0 3,0 0-4,0 0 1,0 0-2,0 0 2,0 0-2,0 0 2,0 0-3,0 0-4,0 0 6,0 0 1,0 0-6,0 0 4,0 0-1,0 0-5,0 0 2,0 0 0,0 0-5,0 0 8,0 0-4,0 0 4,0 0-4,0 0 0,0 0 6,0 0-2,0 0-1,0 0 2,0 0-3,0 0-2,0 0 2,0 0-4,0 0 5,0 0 0,0 0 1,0 0 0,0 0-2,0 0 2,0 0-4,0 0 2,0 0 3,0 0-8,0 0 7,0 0-1,0 0 1,0 0-2,0 0 2,0 0-1,0 0-5,0 0 2,0 0 2,0 0-2,0 0 1,0 0 2,0 0-1,0 0 1,0 0-2,0 0-1,0 0-2,0 0 3,0 0 0,2 15-1,2-11 1,-4-4 2,8 11 1,-1-2 4,2 0 1,1 4 9,5 2 2,2 5 4,-2-1-2,4 1 4,2 4 6,-1 4 1,3-2-4,-6 0 0,6-2 3,-7 3-5,-1-1-2,-2-3 5,-4 2-12,-5 0-35,-4-2-67,-6 1-79,-3 2-94,-8 0-101,-2-2-173,-5 1 15,-3-2-222,-3-3-231</inkml:trace>
  <inkml:trace contextRef="#ctx0" brushRef="#br0" timeOffset="5869.84">9448 1373 1860,'0'0'-53,"0"0"42,0-5 25,0 5 30,0 0 29,2-7 22,-2 7 17,0 0 8,0-5 4,0 5-3,0 0-3,-2-5-9,2 5-5,0 0 0,0 0-8,0 0-5,0 0-13,0 0 0,0 0-13,-4-5-3,4 5-10,-17 2-8,0 2-1,-10 3-9,-14 2-2,-7 4 2,-23 4-5,-6 6-7,-2-2 2,3 0-4,-1 1-2,10-1-5,9-1 5,14-6-2,8 1-2,4-4-6,4-2-5,3 0 9,2 0-7,6-4-4,0 3 6,2-2-7,5-1 6,2 1 1,1-1-3,2 3-1,6-5 4,5 4-1,5-2-5,1 0 5,8 0 0,1 3-2,6-4 5,4-1 1,8 3-4,3 0 3,3-3-3,-1 3 3,10-1-11,-4-1 7,-3 2-3,-4-1 0,3 0 4,-4 0-6,-2-1 0,-7 2 4,0-2-1,-5 0-5,-3-1 3,-4 1 2,0-2 3,-4 0-6,-1 2 5,0-2 1,-4-1-3,-1 1-2,0-2 4,-1 2-3,0 1 0,-2-1 0,0-2 0,-8 0 0,12 1 5,-3-1 5,-9 0-12,11 2 10,-11-2-7,8 0 5,-8 0 3,8-2-1,-8 2-14,0 0-24,0 0-30,9-6-45,-9 6-57,-4-5-75,-3-1-103,-5 1-202,-4-1 40,-6 0 65,-8 1-133,-6-2-70</inkml:trace>
  <inkml:trace contextRef="#ctx0" brushRef="#br0" timeOffset="6658">6235 2309 1443,'0'0'-29,"-10"-2"39,10 2 24,0 0 21,-11 0 16,11 0 8,-9-5 19,9 5 10,0 0 7,-7-1 0,7 1-2,0 0-7,0 0-6,-7-4-6,7 4-2,0 0-2,-2-4-5,2 4-13,11-8-6,3 1-4,10-2-10,12-4-6,13 1-2,22-9-6,6 2-4,5-4 1,5 4 0,8-2-2,3 1-4,3 2-1,5-1-2,0 3-1,-2 3-8,-11 2 0,-7 3 1,-18 3-1,-15-1-3,-14 3-1,-3 2-10,-6 2-1,-10 2-2,-6 3-1,-10-1-10,-8 3-10,-10 3-2,-6 2-4,-14 3-3,-11 5 1,-21 4-1,-8 0-1,-4-1 4,-3-2 1,-4 2 2,-4-5 2,-2-2 4,0 0 1,3-4 1,5 1 2,18-7 4,14-2 12,11 2 8,8-3 2,2-2-2,9-2 1,9-2-4,4-2 0,10-3-7,11 2 4,13-5-2,18-3 0,26-5 0,13-6 6,14 4 5,11-3 3,15 0 2,6 0-1,7 0-2,3-2-1,4 3-3,3-3 3,-2 2 1,-1 0 5,-2 2-11,-10 1 1,-7-2-2,-7 5-2,-11 0-7,-12 0-8,-11 2-9,-18 1-3,-15 3 3,-7 1 0,-1 0 1,-8 2 3,-5-1 3,-3 4 1,0-3-1,-5 1 2,-4 1-1,4 0-1,-7 3 3,2-3-4,-4 1-11,-1 5-12,-1-5-12,-1 2-13,-5 1-21,-4 2-23,6-3-11,-6 3-27,0 0-24,0 0-36,-29 0-102,12 0-347,-7 0-148</inkml:trace>
  <inkml:trace contextRef="#ctx0" brushRef="#br0" timeOffset="7317.69">2076 2697 1691,'-15'0'-71,"2"0"7,4-2 7,-5 2 8,2-1 16,-1-1 8,0-1 1,1 0 5,-1 1 0,-1-2 2,0 2 6,0-1-3,-1-4 3,0 2-1,-2-1 8,5 0 14,-4-1 11,4 1-6,-4 0 19,4 1 10,0-1 0,1 2 4,-1-1-2,-1 0 4,3 3 3,0-3-7,2 2-3,-4-2-5,2 1-4,0 3 0,2-3-5,2 2-2,-3 0-6,1 0-4,8 2-3,-9-1-4,9 1-1,0 0 7,0 0 14,0 0 21,30 7 6,5-7 10,27 0 4,35-7 6,16-3 6,18-10 1,58-4 5,29-10-4,21-1-6,15-3-8,21 0-2,14-4-7,4 4-5,-2 0-9,-8 4-6,-14 3 8,-14 3-10,-20 5-5,-22 3-20,-49 6-26,-19 0-30,-17 3-41,-20 4-42,-17 0-40,-26 4-7,-22 3-26,-17-3-64,-14 3-131,-10 0-215,-2 0-105</inkml:trace>
  <inkml:trace contextRef="#ctx0" brushRef="#br0" timeOffset="7809.22">115 4657 1680,'2'-11'6,"0"2"7,3-3 14,-3 0 18,0 3 30,-2-2 22,2 0 9,-1-1 4,3 2 3,-2 0-4,0 3-6,0 0-7,0 0-9,0-1-9,0 4-8,-2 4-9,2-8-11,-2 4-7,0 4-5,0 0 3,0 0 3,15 16-2,-11-5-3,2 2 3,-1 4-8,0 1-3,-3 1 5,3 5-10,0 3 3,-1-1-23,-3 1-20,4-2-26,-1 0-37,1-3-39,1 2-41,1-3-37,1-5-39,-3-4-81,5-3-108,-2-3-194,3-4-114</inkml:trace>
  <inkml:trace contextRef="#ctx0" brushRef="#br0" timeOffset="8067.1">572 4267 1700,'3'-23'43,"-1"3"10,1 2 11,-1 3 15,-2 2 12,1 3 11,-1 1 4,3 0-4,-3 2-15,2 1-8,0 1-13,-2 5-9,2-8-9,-2 8-8,0 0 0,10 2 8,-6 7 7,7 2 1,-2 9 1,1 1-1,5 8-5,-2 1 1,2 3-2,-3-1-9,0 4 0,0 2-2,-2 0-8,-1 0-22,-1 0-31,-2 1-39,-4-3-33,1-4-40,-1-1-40,-2-3-36,-5-2-62,1-6-120,-2-1-283,-5-6-170</inkml:trace>
  <inkml:trace contextRef="#ctx0" brushRef="#br0" timeOffset="8261.22">317 4713 1919,'-11'-8'58,"0"1"-2,5 0-3,-1 0-2,4-1 10,1 0 4,2-1-1,4 0-5,2-4-4,8-3-7,4-1-4,7-3-4,9-6-5,6 2-1,19-9-3,3 1-6,-1 1-29,0 3-44,-7 6-44,-7 5-40,-1 3-42,-4-1-59,-1 3-123,-6 0-209,-1 3-65</inkml:trace>
  <inkml:trace contextRef="#ctx0" brushRef="#br0" timeOffset="8496.39">1259 4163 1658,'2'-7'56,"0"4"13,-2 3 5,2-10 21,-2 10 23,0-6 13,0 6 0,0-5-7,0 5-14,2-4-11,-2 4-13,0 0-11,0 0-8,0 0-11,-4 21 4,0-7-11,2 3-2,0 1-6,2 5-7,-4 2 1,4 1-9,0 1 3,2 2-4,0-2-2,2-1-3,2 3 4,2-3-6,2-1-21,0-2-22,5-2-31,-1-5-35,4 2-48,2-7-46,4-1-49,-5-6-102,3-1-125,-1-3-168,2-5-128</inkml:trace>
  <inkml:trace contextRef="#ctx0" brushRef="#br0" timeOffset="8974.81">1661 4246 1802,'-2'-11'95,"-2"1"-1,0 2-3,0 0 6,2 3 11,0 1 5,2 4-14,-5-5-13,5 5-12,0 0-11,0 0-8,0 0-4,0 0-7,0 14-1,3-6-3,1 4-6,0-3-4,2 5-3,0-2 0,2 3-1,-1-4-5,0 0 0,1 1-1,-2-3-3,1-1 4,1 0 0,-3-1-2,0-3 1,5 0 5,-5-2 1,-5-2 2,15-6-1,-10-1-4,5-2-2,-3 1-2,1-4 0,-3-2-3,1 3 3,-2 2 10,2 1 2,-4 0-9,2 2 3,1-1-12,-2 3-2,0 0-2,-3 4-6,11 0 2,-11 0-3,12 8 2,-4-1-1,6 0 0,-2 1 2,3 2 0,4 1 0,-2-3 7,5 0-6,-4-4 6,4 0 6,-1-3 12,-1-1 17,6-4 9,-4-1 10,1-5 0,-2-1 11,-2-3 9,-2-1 8,-2-2 3,-3 0-2,-1-2-10,-3-2-11,-4-1-8,-1 0-6,-6 1-7,1 1-20,-2-2-16,-4 1-22,-1 3-32,-1 4-41,-3 2-35,0 1-32,-1 4-41,-1 1-47,2 1-46,0 5-41,3-3-124,1 3-95,9 0 44,-15 3-163,15-3-153</inkml:trace>
  <inkml:trace contextRef="#ctx0" brushRef="#br0" timeOffset="9261.09">2415 3823 2051,'0'0'96,"-2"-7"-10,2 7-2,0 0-2,-3-6 0,3 6-7,0-5-8,0 5-9,0 0-10,0 0-3,0 0-6,17 8 1,-7 0 4,0 2-1,2 1-6,4 5-1,-2 1 3,1 3 8,2 3 9,-2 4-2,2-2 6,-4 1 0,1 3-2,-3 2 6,-3-2-12,-4 0-2,1 3 1,-5-4-5,0 0-6,-5 1-7,1-3-27,-4 1-29,0-4-38,-1-2-47,-1-2-56,3-6-72,-4-3-117,3-3-169,2-5 57,-2-2-146,8 0-111</inkml:trace>
  <inkml:trace contextRef="#ctx0" brushRef="#br0" timeOffset="9467.3">3237 3935 1988,'6'-1'171,"1"-1"-16,-1 0-9,-6 2-2,7-4-1,1 2-9,-2-1-21,5-2-15,4 2-5,5-4-16,6 0-12,-1 0-21,4-1-37,-3 2-41,0 1-40,-1 0-48,1 3-52,-3 2-52,-2 0-91,-2 1-132,-1 3-225,-8 3-170</inkml:trace>
  <inkml:trace contextRef="#ctx0" brushRef="#br0" timeOffset="9651.28">3531 4171 1995,'-6'12'81,"-3"-4"7,5-1 14,0-3 18,2 3 12,0-5 12,0 3 1,2-5-3,0 0-11,0 0-1,10 5-12,1-8-9,4 2-7,4-5-14,1 1-7,6-3-10,0 1-41,-1-1-45,3 0-55,-3 1-67,0-1-77,1-2-94,-3 1-237,-1 0 59,-4 1 63,1-3-125,1 1-51</inkml:trace>
  <inkml:trace contextRef="#ctx0" brushRef="#br0" timeOffset="10412.5">6360 2878 1372,'9'10'-111,"-3"-5"-65,-1 4-193,-1 3 117</inkml:trace>
  <inkml:trace contextRef="#ctx0" brushRef="#br0" timeOffset="11672.19">5454 3463 1122,'15'2'75,"-15"-2"10,11 2 6,-11-2 5,10-2 9,-10 2 16,9-2 17,-3 1 14,-6 1 8,7-5 4,-7 5-6,9-2-4,-9 2-11,8-1-11,-8 1 3,0 0-5,0 0-4,12-2-5,-12 2 0,0 0-8,0 0-9,0 0-7,0 0-8,0 0-15,0 0-7,-20 11-9,4-6-2,-9 5-7,-7 1-7,-6 2-5,-5 3-4,-3 0-2,-4-2-4,5 4 0,-2-1-6,1 0-1,5 0-4,5-1-2,2-3-2,7-2-2,1-1-5,5 0 0,2-3-3,4 1-1,0-2-5,2 1-1,3-2-3,2 3 0,4-2-1,2 2 5,2-1-3,6 1 3,4 0 0,7 1 0,4-2 2,8 3 1,6-3-1,5 1 4,11 4-4,-2-4 2,8 1 4,2-2-4,0 1 2,5 0-4,-3 0 2,1-1-9,-5-2 1,-4 2 0,-9-2-4,-6 3 1,-3-4 3,-7-1-4,0 1 3,-7-2-4,-1 2 0,-4 0 2,0 0 0,-8 1 3,-4 3-1,-6 0 2,-4 3-1,-10 4 3,-2 0 6,-10 5-5,-1 1 3,-7 2-4,-3 3 5,-1 1-1,-15 7 0,11-4-3,4-3-2,1-1 7,2-2-1,2 0-4,2-1 3,3-2 0,2-2 1,3 0-4,-1-1 2,8-5-4,-2 2 1,3-4 1,3 1 0,-1-3 0,4 1-1,1-3 3,-1 1-2,3 0 2,1-2 4,1-1-9,-1 0 6,1 0-1,2-1-5,0-1-1,0 3 6,1-2-2,3-4 3,0 8-2,5-5 1,1 3 4,4-4-3,5 2 1,5-1 2,2-3-1,10 3-2,5-6 8,11 0 0,13-1 1,24-4 0,0-2 0,-2 1 1,-11 2-4,-13 1 1,0-2 2,-1 2-4,-6 3 2,-5-4 0,-5 4-4,-3-1 2,-8 0-2,-1 3 1,-4-3-1,-6 2 1,1 0-1,-1 0 1,-6 1 2,1 1-8,-3-3-17,1 2-4,-1 1-13,-2 0-18,0-2-8,-1 2-11,-1-2-19,0 2-12,1 0-8,-9 0-18,15 0-32,-7 0-29,-1 2-28,4-2-37,-11 0-76,10 0-161,-10 0-169,0 0-160</inkml:trace>
  <inkml:trace contextRef="#ctx0" brushRef="#br0" timeOffset="12476.95">5280 5470 1679,'0'0'-21,"-2"-7"28,2 7 12,0 0 6,0 0 6,0-6 13,0 6 11,0 0 8,0 0 6,0 0-3,0-5-1,0 5-3,0 0 1,0 0 3,0 0 2,0 0-3,0 0 1,0 0-3,0 0 1,0 0-5,0 0 1,2-6-3,-2 6-8,0 0-2,0 0-5,0 0-3,0 0-7,0 0-1,0 0-6,0 0-3,0 0-3,0 0-3,0 0 2,5 17-3,-3-10-1,-2 4-1,4-2 1,-2 2 0,2 4-1,-2-1 4,5 1 8,-3 2 0,1 0-5,-1 0 4,0 1-4,0-1 4,0-2-3,2 0 2,-2 1 2,2-3-7,-4 1 4,2-3 3,-2-2-5,0 1 4,0-1 2,2-2 7,-2 1-3,0-1 15,0-2 8,0 0 5,-2-1 6,0-4-5,0 0-6,0 0-6,0 0-4,0 0-5,2-19-8,1 9 3,-1-6-5,0-1-5,0-1-5,0 1-2,0-2-4,5 0-1,-3-2-2,-2 4 0,5-1-1,-3 1 1,2 0-6,-1 3-4,4-1 0,1-1-4,-2 3 2,0-1-3,3 4 1,-1 0-3,1 1 0,2 4 2,-3 1 0,0 4-3,1 0 0,-1 2 1,6 4 6,-3 2-2,-2 2 4,5 1 0,-2 2-2,0 4 2,-2-3 0,1 6 0,2-3-8,-2 2-16,1 0-31,-1 1-43,0-4-50,-1 2-60,2-3-47,0-2-39,-1 0-89,-2-6-116,6-2 23,-5-3-129,2-2-104</inkml:trace>
  <inkml:trace contextRef="#ctx0" brushRef="#br0" timeOffset="12638.26">6091 5571 1770,'7'-5'112,"-2"-1"0,-1 3-8,-2-1 0,0 0 1,-2 4 8,6-6-3,-4 3-11,3-1-11,0 0-12,4-3-3,4 5-12,1-5-27,-1 2-33,4-1-44,0 0-50,1 3-62,-4 1-51,-1 0-89,-1 0-101,-3 2-208,-3 4-102</inkml:trace>
  <inkml:trace contextRef="#ctx0" brushRef="#br0" timeOffset="12792.92">6210 5644 1680,'-6'5'113,"2"4"15,2-6-10,-3 2 1,3-2 9,2-3 8,-4 8-4,4-8-15,0 0-13,0 0-10,13 1-11,-13-1-26,16-1-34,-2-3-28,0 0-49,3-2-50,4 3-62,-2-3-59,5 1-117,-6-2-100,2 1-134,-1-1-78</inkml:trace>
  <inkml:trace contextRef="#ctx0" brushRef="#br0" timeOffset="13129.33">6695 5455 1561,'6'-5'109,"-4"-3"6,0 2-5,-1 1 0,2-1 7,-3 6 8,0-8 4,0 8-6,3-5-15,-3 5-14,0 0-9,0 0-9,0 0-10,-7 19-4,5-9 1,0 1 0,-3 2-2,4 3 1,-1 1-3,0-2 0,2 2 1,2 0-2,-2 0 3,3-2-8,0 1 2,1-3 1,-1 0 9,5-2 7,1-1 9,-1-3 2,0-2 1,5-3 0,0-2-2,-1-5 2,3 0-2,0-2-6,0-3 1,-2-5-4,2-4-4,-5-1-6,-3-1-7,-1-3-7,-4-1-7,-4-1-5,-2 2-23,-5 2-33,-6 1-32,-6 1-43,-5 0-30,-3 2-29,-7 5-34,-2 1-41,0 3-57,-3 0-67,3 1-156,-1-2-24,1 3 53,1-1-188,1-3-163</inkml:trace>
  <inkml:trace contextRef="#ctx0" brushRef="#br0" timeOffset="13984.81">4588 3299 1965,'0'-5'65,"0"5"8,-5-10 20,3 6 11,2 4 19,-3-7-2,2 2 1,1 5-9,-2-5-15,2 5-10,-2-5-15,2 5-10,0 0-12,0 0-6,0 0-4,0 0-11,0 0 0,0 0-1,5 20-7,0-9 0,1 1-1,-1 1 1,-1 1-3,3-1-5,-4 1 0,2-3-1,-2 0-1,0-4-1,2 4 0,-1-4 3,-2 1 3,0-2 3,0-1-3,-2-1 4,0-4 22,4 7 15,-4-2-3,0-5-9,0 0-10,0 0-4,0 0 2,-2-20-2,0 9-4,0 0 0,-2-3-11,0 0 1,2 3-1,-1 0-3,2 0-5,-1 0 8,-3 2-8,2 1 0,3 1-5,-1 0-8,1 1-2,0 6-4,0-8 1,0 8-6,6-3 3,-6 3 4,0 0-4,23 11 6,-13-8-2,0 3 4,2 2 1,1-2-3,-2-2 6,-1 2 0,-1-4 1,-1 3 2,1-1 1,0 0 5,-3-3 1,0 2 6,-6-3 10,10 0-4,-10 0-2,10-10-4,-4 3-3,0-1 5,-4-2-7,2-4-9,-2 0 11,0-2-7,-2-1-4,0 0-6,2-1-4,-4 2-1,2 2-11,0 1-16,-2 0-18,2 1-22,-2 3-37,0-3-38,0 4-50,0 1-55,0 0-47,0 5-121,0-4-110,2 6 83,0-8-77,0 8-32</inkml:trace>
  <inkml:trace contextRef="#ctx0" brushRef="#br0" timeOffset="14234.77">4988 2985 1414,'2'-4'47,"1"0"13,-3 4 15,4-5 19,-4 5 15,3-4 0,-3 4-6,5-5-12,-5 5-15,0 0-10,0 0-6,0 0-8,7 17-2,-7-5-5,0 5-4,-3 2-4,1 5-3,-2 3-1,0-1-2,0 3-3,-1-1-1,1 1-3,0 1-1,-1-1-1,-1-1-1,2-1-2,0-1-1,-2-1-19,4-5-37,-3-1-39,0-1-46,5-1-38,-2-2-32,2-3-35,0-4-448,2 0-172</inkml:trace>
  <inkml:trace contextRef="#ctx0" brushRef="#br0" timeOffset="14640.94">5048 3334 1804,'0'-6'-9,"2"1"26,-2 5 17,4-7 13,-2 1 4,0 2 10,-2 4 0,4-7-8,0 3-3,1 3-11,-5 1-7,8-8 1,-3 6-6,-5 2-6,10-4-3,-6 2-2,-4 2-1,12 0 0,-12 0-3,13 2 0,-6 4 9,0-3 9,-3 5 7,2-2 2,-3 4 4,2-2 1,-5 2-4,0 2-3,0 1-2,-5 1-2,2 0-1,-3 0-3,0 1-3,-3-1-2,-2-2 0,3 1-1,-1-2-4,-1 0 1,1-1 0,3-5-3,-3 4 3,3-5-2,-2 1 1,2-2-1,-1 0 4,7-3-4,0 0-1,0 0-5,-11-8-3,11 8-3,2-10 0,-2 10-1,6-10-1,-1 7-5,4-1 5,-1-1-3,2 0-2,1 2 3,4 0-3,0-2 1,1 3-21,2 1-16,0-1-30,2-3-26,-1 4-38,0 0-42,2-2-80,-4 0-164,-1 1-259,2-5-172</inkml:trace>
  <inkml:trace contextRef="#ctx0" brushRef="#br0" timeOffset="14862.18">5424 3092 1904,'-3'-8'49,"2"0"9,-3 1 18,4-1 12,-2 0 0,2-1-9,0 2-8,2-4-8,2 3-7,4-4-7,2 0-5,0 1-3,6 0-10,4-1-23,-2 0-33,1 1-38,1 2-53,1-2-36,-2 4-58,0-1-123,-4 1-282,0 0-112</inkml:trace>
  <inkml:trace contextRef="#ctx0" brushRef="#br0" timeOffset="15070.13">5772 2721 1691,'1'-7'52,"2"-1"35,-1 3 20,-2 1 14,2-1 8,-2 5-5,2-8-14,-2 8-16,1-4-13,-1 4-10,0 0-6,0 0-6,12 21-8,-7-8 0,1 4-9,1 7 0,2 0-2,5 7-11,-4 1-46,0 2-71,3 7-77,-2-6-92,0 2-234,-1-1 23,-4 0-63,0-1-34</inkml:trace>
  <inkml:trace contextRef="#ctx0" brushRef="#br0" timeOffset="17477.5">7283 3652 1419,'-4'-8'-10,"0"1"20,0 1 18,2-1 17,-2-1 19,0 1 24,0-4 13,-1 4 10,1-3 0,-1 0-3,3 2 3,-2 1 0,2-3 0,-2 5-1,4-2-1,-4 1-10,1 0-6,1 2-9,2-1-14,0 5-7,-4-6-13,2 1-8,2 5-5,0 0-5,0 0-1,-6 18-6,4-4-1,2 2-1,2 11-2,-2 5 8,2-3-4,0 10 2,0 0-6,0 0-3,0 1 2,0-3-7,0-1 3,3 1 0,-3-7-4,0 2-4,0-7 1,-2-4 2,2 1-2,0-3 2,0-2-3,0-3 1,-2-1 2,0 0 1,3-4 3,-3 1 0,0-3 3,0-1-8,2 0 4,-2-6 0,0 0-8,0 0 6,0 0-7,0 0-13,0-29-3,0 16-2,2-2-1,2-3-3,-1 0 1,1 1-2,0-1 1,2 1 1,-2 0-2,4 1 4,0 1-2,0 0-5,0 2 8,3 1 0,-1 2-1,1 3 1,2 0 0,-3 3 2,0 0-1,4 2 2,-2 4 2,0 0-3,4 4-1,-3-1 5,-1 4-2,2 1-1,1 4 4,-2-3 0,2 4 0,-4-1 3,0 0-2,-1-2 2,-2 2 1,1-1-2,0-1-6,-1 0-11,-2 0-9,0 0-28,-3-5-21,3 3-26,1-3-22,-3 1-34,2 0-23,-2-2-31,1-5-90,1 3-141,-6-4-93,17-4-42</inkml:trace>
  <inkml:trace contextRef="#ctx0" brushRef="#br0" timeOffset="17754.32">7898 3705 1450,'-2'-6'69,"0"0"14,2 6-7,-3-9-9,3 5-5,0 4 2,-2-6-2,2 6-11,0-6-7,0 6-6,0 0-4,0 0 3,0 0 3,-8 20 0,4-10 5,2 5 5,0-1 0,0 4-5,0-1-1,0 4 0,2-2-5,-2 2-2,4-2-3,-2-1-3,2 2-2,2 1-4,0-4 0,0 0-2,2 1-2,1-4-21,3 3-21,1-5-25,0 0-36,3-3-35,4-1-43,0-3-55,1-5-141,0 0-244,-2 0-98</inkml:trace>
  <inkml:trace contextRef="#ctx0" brushRef="#br0" timeOffset="18211.39">8249 3742 1628,'-2'-5'40,"2"5"3,-2-5-7,2 5-10,-2-7-2,2 7-10,0 0 4,0 0 7,0 0 8,0 0 11,4 20 1,0-10 6,0 3 6,1 2 4,2 0-2,-1 0-3,0 1-1,2 3-1,-2-4-3,1 0-3,0 0-4,-3-2-4,2-1-1,-1 0-2,-1-4-2,0 1-8,-2-1 7,-1-1 8,2-2 7,1 2 8,-4-7-1,2 3-5,-2-3-5,0 0-4,0 0-2,0 0-12,-4-24 2,2 12-5,-1-3-8,2-2-2,-1 0-2,2 0-1,0 0 0,0 1-2,2 3 2,-2 0-1,1 2-2,2-2-4,1 4-1,2 0-3,1 1 0,2 2-4,2 2 2,-1 1-1,3 3-1,-1 0-2,1 2 2,1 5 1,2-1-1,-2 3 0,1 2 2,0-3 0,0 4-1,-3 0 2,0-1 2,0 0-1,-2 3 2,-2-3-12,4 0-9,-4 0-24,-2-1-37,1 0-43,-1-1-39,0 1-44,-2-4-32,1-2-123,0-3-117,-5-1-60,0 0-41</inkml:trace>
  <inkml:trace contextRef="#ctx0" brushRef="#br0" timeOffset="18563.29">8825 3482 1504,'0'-6'77,"0"1"10,0 5-2,0-9 3,2 4 5,-2 5-1,0-5-10,0 5-11,4-5-8,-4 5-5,14 3-5,-4-1-5,5 3-1,0 3-2,4 0-3,2 1-6,2 9-1,4 0 2,-1 1-5,2 2 3,-5 4 3,5 5 2,-7-2 4,-2-1 0,0 3 5,-6-4 2,-3 0 0,-1-1 8,-4-2-6,-2-1-1,-1-2-4,-2-2-3,0-1-4,-2-3-5,2 0-2,0-3-1,0 1-6,-3-3 3,3 1-6,0-2 3,0-1 0,0 0-3,-1 0-3,2-4-21,-1-3-16,0 7-19,0-7-27,0 0-24,0 0-29,0 0-43,0 0-46,7-17-51,0 10-124,-3 0-107,5-3-131,-1 1-114</inkml:trace>
  <inkml:trace contextRef="#ctx0" brushRef="#br0" timeOffset="20768.25">10124 3568 1595,'0'0'-66,"0"0"22,0 0 17,0 0 18,0 0 13,0 0 8,0 0 3,0 0 5,-2-5 2,2 5 0,0 0 2,0 0 4,0 0 3,0 0 2,0 0 6,0 0 5,0 0 6,0 0 4,0 0 3,0 0 6,0 0 3,0 0 8,0 0 1,0 0 6,0 0 3,-4-7 2,4 7 0,0 0-3,0 0-3,-3-3-7,3 3-10,-2-7-6,2 7-4,-3-7-5,1 3-5,2 4-3,-2-7-3,2 1-7,-2 2-1,2 4-5,0-8 0,0 8-3,0-10-4,0 8 0,0 2-1,0-9-4,0 9 0,2-5-5,-2 5-3,2-6 2,-2 6-3,2-4 0,-2 4-1,0 0-4,5-3-3,-5 3 1,0 0-1,0 0-1,0 0 1,15 7-1,-13-3 1,2-1 1,-2 1 3,3 2-4,-3-1 2,2 2 2,-3-4-1,2 4 2,-3-2-2,0-5 3,2 9 1,-2-5 3,-2 2 0,2-6 3,-4 5-1,0-1 0,4-4-1,-7 5 0,7-5 1,-12 0-2,12 0 2,-11-2 0,4-3 0,7 5 0,-10-7-4,4 1 3,2 1-3,0-3 1,0 0 0,-1 1-3,3 0 1,-2 0-2,3-1 3,1 3-7,0-2 1,1 1 0,5 1-4,1-2 1,-1 4 1,2-2-3,-2 3 0,5-1 1,0 3 1,-1-3 0,1 6-2,1 0 2,-1-2 0,1 0-2,-2 4 1,0-2-2,3 1 5,-6 2-1,2 0-1,0-3 4,-3 3 0,-2-1 1,1 3 2,-3-1 3,0 0 1,-2-1-2,-4 1 5,1-1-2,-3 2-1,2-3 4,-6 1-1,5-3-2,-5 2 4,2-2-3,-2-1 2,0 0-5,2-2 4,8 0 0,-20-2-1,10-1-4,0-2 3,3 0-1,1-3-1,-2 1 0,0-3-1,4 0-3,0 0-3,2-1-4,0 2 2,2-3-4,0 3 0,2-3-1,2 3 2,2 1 0,2-3 0,0 4-2,2-3 2,3 3 0,0 1-3,0 1 5,-1 0 0,1 2-4,2 1 3,-1 2-3,1 0-1,-2 2 1,0-1 4,1 3-2,2-1 0,-4 4 3,3-2-1,-2 1 1,-3 2-1,1-1 0,-1 3 0,1 0 4,-4 0 2,1 5 3,-2-3 0,-4 2 5,0 3 1,-2 0 0,-4 2 8,-2 3-6,0-2-1,-6 3-3,2 0 4,-4 0 3,1-3-7,-2 1 3,0 0-4,1-1 2,-2-5 1,2 0 0,-1 0-1,2-3 8,0-1-7,1-1-2,-3-1 3,5-1 4,-1 0-2,0-5-3,-2 3 4,5-4 0,-3 0 6,1-2-3,2 0 3,8 0-2,-18-4-2,10 0 1,2 2-5,-3 0 4,1-2 2,8 4-1,-9-5 4,5 1-11,0 2-3,-1-1 1,5 3-4,-4-7 4,4 7-2,-4-5 1,4 5-3,-2-6 0,2 6-1,0 0-2,0-6 2,0 6 1,0 0-2,-2-8-1,2 8 5,0 0-8,0 0 6,0-5 0,0 5-4,2-6-3,-2 6 3,0 0-1,6-3 0,-6 3 0,0 0 0,7-4 1,-7 4 0,4-4-3,-4 4 6,6-2-2,-6 2-2,6-2 6,-6 2-6,0 0-4,9-2 4,-9 2 4,0 0-7,9 0 5,-9 0-2,0 0-1,10 0 1,-10 0 1,0 0-1,10 2 2,-10-2-3,9 0 1,-9 0 2,0 0-1,11 4-2,-11-4-3,0 0 2,8 0 2,-8 0 3,6 4 8,-6-4-11,9 0 2,-9 0-3,8 4 0,-4-1 1,-4-3 0,12 4 0,-6 0 0,2-1-1,-3 0 7,4 2-8,1 1 5,0 0-2,1-1-1,1 3 3,1 0-2,2-3 2,-1 4-1,0-2-1,0 1 0,1 1 3,0-1-5,0-1 2,-1 0 2,0-1 1,0 2-3,-4-2 9,2-1-8,0 2 2,-4-4-1,1-1 0,-3 2-2,2 0 4,-1-3 6,0 2 5,-7-3 8,10 5 2,-7-3 1,2 0 12,-5-2 3,9 2 3,-9-2 2,6 4 4,-6-4-1,7 2 4,-7-2-1,0 0-4,0 0 8,8 1-3,-8-1 1,0 0 1,0 0 0,0 0-2,0 0-8,13-6 1,-13 6-2,3-1 1,-3 1-2,5-6-2,-3 2-4,-2 4-2,6-7 0,-4 3-6,2-3-1,2 0-2,-2-1-2,0 1-4,0-3 0,2 1-1,-2-4-3,3-1-1,-1-1-1,1-2-24,-1 1-28,2-1-45,-3 3-47,1-4-52,-2-1-77,2 2-91,-3-2-187,-3-1-74,0 3 97,-3-1-260,-1-2-265</inkml:trace>
  <inkml:trace contextRef="#ctx0" brushRef="#br0" timeOffset="22272.95">10120 2769 583,'0'0'122,"0"0"-8,-12 0-25,12 0-8,0 0-2,0 0 1,0 0 0,0 0-4,0 0 7,0 0 5,0 0 4,0 0 9,0 0 6,0 0 5,0 0 6,0 0-5,0 0 1,0 0-6,-6 4-5,6-4-3,0 0-5,0 0-7,0 0-11,0 0-8,0 0-4,0 0-12,0 0 0,0 0-5,0 0 8,0 0 5,20 6 6,-10-6 8,5 0-6,6-2-4,4 1-1,5-2-6,4-1-5,5 2-4,3-3-3,-3 1 2,0-2-7,-5 3-7,-2-1-4,-3 0 1,-1 1-4,-6-1 0,0 1-3,0 0 2,-6 0-1,1 1-2,-4 0-2,0 2 1,-3-3-2,3 1-1,-4 2 1,-1-2-1,0 1-8,-8 1-3,15-3-23,-10 3-16,-5 0-19,12 0-19,-5-1-17,-7 1-32,0 0-30,8-3-43,-8 3-50,6-5-88,-6 1-121,0 4-56,4-9-173,-4 3-174</inkml:trace>
  <inkml:trace contextRef="#ctx0" brushRef="#br0" timeOffset="22546.13">11072 2322 1908,'0'-8'40,"-2"1"15,2-1 20,0 0 13,-2 1 17,2-1 6,0 3-2,0-2-9,-2 2-8,2 0-11,0 5-6,0-10-12,0 5-10,0 5-20,0-5-26,0 5-34,0 0-31,-2-6-21,2 6-9,0 0-21,0 0-36,-2 16-26,0-8-48,2 1-126,-2 3-252,-2 0-96</inkml:trace>
  <inkml:trace contextRef="#ctx0" brushRef="#br0" timeOffset="22797.08">11058 2461 1544,'4'9'-62,"-2"2"27,2-1 27,-2 0 33,1 2 13,2 1 21,1 0 10,0-1 12,-2 1 14,2 2 8,-3-2 5,4 2 3,-3-1-2,3 1 4,-4-2-1,4 1-3,-2 1-3,-1-1 1,-1-3-2,-2 0 0,2 0-2,-1 2-9,-2-4-1,-2 2-12,-1-2-6,-1 1-9,0-3-4,-5 5-4,1-4-9,-1 1 2,-1-1-8,-3-2-21,2 1-27,1-2-23,0-2-34,-1-1-35,-1 0-39,3-4-48,0 0-50,3-1-39,0-8-102,4 2-98,2-4-182,2-2-150</inkml:trace>
  <inkml:trace contextRef="#ctx0" brushRef="#br0" timeOffset="23306.9">11220 2481 1852,'4'-5'44,"1"-1"24,-3 3 27,1-1 16,-3 4 10,4-4 1,-4 4-8,0 0-10,4-6-16,-4 6-15,0 0-3,0 0-5,0 0-3,6 14-9,-4-7 4,0 0-5,0 3-4,0 0-2,2-1-1,4 3-9,-4 1 1,2-2-4,0-1-7,0 2 3,1-3-4,-1-1-2,3-1 2,-1-1 0,1-2-8,1-1 3,-2-3-6,4 0 1,-4 0 3,2 0-4,1-5-7,-4 2 5,3-6 1,-2 4-9,-1-2 10,1-1-3,-2-1-6,0 2 11,0-1 5,-2 3 0,0 1 2,0-1-6,0 1-2,-4 4-6,6-6-1,-6 6-6,0 0 2,0 0 4,15 6-6,-10-1 4,-1 1 0,2-1-2,0 2-1,3-1 1,-1 1-4,0-1 5,4-3 3,-4 2-3,2-2 3,1-1 3,2 0-3,-3-4 12,1 2 5,1-4 21,0 3 8,-4-5 8,2 0 7,-1-2 2,2-2 6,-5-1 3,0 0-6,-2 0-6,0-6-5,-1 7-11,-3-4-4,-3 1-5,1 0-13,-2-2-17,-2 3-24,0-1-32,-3 3-36,0 1-35,-1 2-40,0 0-40,-1 1-52,2 4-41,-1 0-49,1-3-122,3 2-73,0-1 40,1 1-148,5 3-136</inkml:trace>
  <inkml:trace contextRef="#ctx0" brushRef="#br0" timeOffset="23603.44">12082 2138 1797,'0'-8'21,"0"1"23,0 0 25,0 1 27,0-1 17,0 1 12,0 6 2,-2-9-1,2 9-13,0-8-12,0 5-14,0 3-6,0 0-18,0 0-3,0 0-6,0 0-7,-10 17-4,4-5-1,-1 3 1,0 7-1,-1 1 3,2 4 1,0-1 0,0 7 3,1-3-2,0 0-5,3 6-3,0-4-4,2 1-3,0 0 1,2-3-2,3 1-8,2-3-24,-1-4-27,1 0-32,3-2-45,1-6-50,7-1-61,-3-5-75,1-5-132,0 1-77,0-3-175,0-3-169</inkml:trace>
  <inkml:trace contextRef="#ctx0" brushRef="#br0" timeOffset="24109.81">12366 2307 1800,'-7'-10'40,"3"1"23,0 3 8,0-2 8,2 5 7,0-1-4,2 4-6,0 0-10,-4-6-7,4 6-1,0 0 5,0 0 1,-6 15 4,6-7-5,-2-1 0,2 3-4,0-1 0,-2 1-1,2 1-5,-2-3-4,2 1-4,0-1-5,-4 1-5,4-2 3,0 1 0,0-5 6,0 3 18,0-6 8,0 0 1,-2 5-10,2-5-9,0 0-2,0 0-2,0-17-8,0 10-2,-3-3-3,6 1-9,-3-5-5,0 1 0,0-1-3,0 3-2,0 1-4,2-1 7,-2 4-4,0-1-3,4 1-10,-4-2-4,2 6-2,0-2-5,-2 5 8,0 0-1,14 3-1,-6 1 3,1 2 0,2 1 5,-1 1-6,3 1-1,-3 0 5,3-1 0,0 0 2,-3 0-2,1 0-4,-2-3 11,-2 1 11,3-3 11,-2 1 14,-2 0 11,2-4 4,-8 0 3,16 0 3,-16 0-5,10-5-6,-4 1-2,-2-2-7,-1-1-6,1 2-5,-1-2-15,-3-3-26,0 0-28,0 3-36,2 0-43,-4-3-51,-1 3-61,3-1-60,0-2-65,-2 1-143,2 1-60,-2 1 76,4-1-177,0 0-148</inkml:trace>
  <inkml:trace contextRef="#ctx0" brushRef="#br0" timeOffset="24275.46">12770 2138 1808,'7'0'71,"2"-3"26,-9 3 11,12-4 7,-6 3 9,0-3-1,4-1-9,0 2-4,0-3-18,5 3-8,0-1-12,0 0-10,0 0-22,2 2-40,-4-1-58,4 0-62,-5 2-58,0-3-64,1 2-150,-1 0-54,-4-1-93,-2 1-42</inkml:trace>
  <inkml:trace contextRef="#ctx0" brushRef="#br0" timeOffset="24519.21">13061 1937 1653,'-2'-7'111,"0"1"17,2 0 17,-2 1 11,2-2 10,0 7-12,-4-8-15,4 8-17,0-7-12,0 7-14,0 0-12,0 0-11,0 0-2,0 0-10,10 25-8,-8-14-2,2 3-1,0-1-9,0 4-2,1-1 1,2 2-5,-3-1-33,0 3-30,-2-2-29,2-1-36,0 1-43,-2-1-42,4 1-40,-3-5-55,3 0-115,-3 0-73,1-3-134,0 2-94</inkml:trace>
  <inkml:trace contextRef="#ctx0" brushRef="#br0" timeOffset="25062.57">13321 1646 1629,'-6'-2'-4,"6"2"10,-6-5 15,6 5 9,-6-3 4,6 3 1,-8-2 1,8 2 0,0 0-4,0 0 13,0 0 12,0 0 14,4 13 8,0-4 5,4 2 9,2 2-1,7 4-2,0 3-3,4 4-4,3 0-4,3 9-4,3-1-3,0 1-6,-3 2-10,-4 2 2,3-1-5,-6 2-2,-2 2-4,-3 0-3,-8-3-4,-2 1-18,-5-4-21,-6 7-38,-8 0-48,-6-1-64,-1-2-53,-11-2-99,0-2-134,-12 8-14,4-9-110,3-9-60</inkml:trace>
  <inkml:trace contextRef="#ctx0" brushRef="#br0" timeOffset="25399.4">12610 2562 1563,'-8'-3'35,"1"-4"14,3 4 20,-1-2 21,1 0 10,2 0 7,-2 1 1,2-2-5,2 6-11,2-11-9,-2 5-4,6 0-1,0-1-4,8-3 3,0 0-3,10-1 0,3 0-1,5-3-8,9-1-3,5-1-4,-2 1-4,3 0-5,-1 1-6,-1 2-3,-5 2-8,-4 0-4,0 1-27,-9 4-30,1-3-34,-5 4-31,-3 0-21,-4 2-24,-3 4-31,-4 2-31,-5 0-51,-4 1-99,-2 5-311,-6 1-158</inkml:trace>
  <inkml:trace contextRef="#ctx0" brushRef="#br0" timeOffset="25754.81">12826 2657 1831,'-12'6'21,"0"-1"31,4 0 33,0-3 22,2-2 12,6 0 8,0 0-8,0 0-7,0 0-4,0 0-7,-3-10-9,3 10-8,15-8-15,-7 6 2,8-4-6,-2 3-6,1-1-9,-2 2 0,2 0-11,-1 0 2,-1 2-9,2 0 4,-3 0-6,1 2-8,-2 2 7,-1 0-4,0 1-2,-3 1 3,-1 2 3,-4 2-6,1-1 4,-1 1-5,-4 1 5,-3 0-7,1 3 1,-2-1 4,0-1-6,-1 0 11,-1-2-18,4 2 17,-4-5-7,5 1-3,-1 0 7,-1-1-1,1-1-1,2-1-2,2 2 2,0-7 7,4 7-1,5-5 2,4-1-4,4-1-5,3-1-2,5 1-26,5-4-33,4 1-48,4-2-77,3-1-110,-3-1-187,2-2-116,-3-3 90,-3-2-245,-4 1-223</inkml:trace>
  <inkml:trace contextRef="#ctx0" brushRef="#br0" timeOffset="27944.88">14833 2884 1156,'11'-2'187,"-4"0"-41,0 0-33,0 0-10,-1 0 5,1 1 1,-7 1 3,8-4-1,-8 4 9,9-2-1,-9 2-4,8 0-6,-8 0 10,5-4-7,-5 4-5,0 0-4,8-1-8,-8 1-10,0 0-12,0 0-10,-23-3-2,3 6-9,-6-2-9,-7 3 2,-1 0-7,-4-1-4,0 3-3,0-1 2,-1 2-6,8-2-4,1 0-2,3 2-6,5-3 2,2-3-2,2 2-5,2 2-5,1-3 7,0 0-11,5 2 6,-3-3-4,4 2 1,-1-2-3,1-1 0,1 2 2,1 0-8,7-2 10,-13 2-7,7 0-4,6-2 1,-8 3 4,4 1-6,-2 1 3,1 0-1,1 3 1,-1 4 7,1 0-7,0 5 2,0 7 2,0 2-2,-3 9 2,0 1-7,2 4 5,-1 7-1,2 3 0,-4 2 15,4 3-9,0 1-5,2-1 0,0 5 3,0-3-2,2 0 7,0-2-5,0-1 1,0-1 3,2-1 0,0-9-5,0 1 6,-2-2-6,1-2 1,2-4 0,-1-3 1,0-3 2,-2-1 0,0-3 0,2-4-2,-2-2 3,1-1-2,-1-2 2,5-1 0,-5-3 6,2-2 0,-2 0 2,0-1-1,2 0-1,-2 0 0,1-3-3,-1 1 2,0-1-1,5-1-2,-1-1 1,0 2 1,7-4-2,4 2-6,4-2-18,3-1-21,10 0-21,11-2-18,3 0-37,12-4-45,4 3-55,22-8-59,-17 1-134,-5 1-97,-1-3 39,-6-1-109,1 0-74</inkml:trace>
  <inkml:trace contextRef="#ctx0" brushRef="#br0" timeOffset="28399.11">15033 3571 1667,'6'-8'58,"-4"-2"5,2 2 7,-2-2 22,0 3 18,0-3 17,0 2 6,0 0-1,1 1-1,-1 1-3,-2 1-8,2-1-6,0 1-12,-2 5-9,3-8-18,-3 8-8,0 0-6,0 0-8,0 0-4,-12 15-9,6-3-5,0 1 5,-2 0-2,-1 4-1,2 1-12,1 3 0,0 1-5,2-1 2,0 4-4,1-4 2,3 0-18,3-2 3,-1 2-16,4 0-17,0-4-18,3-2-28,0-1-27,3 0-37,3-6-35,4 0-42,0-2-31,2-6-52,1 0-81,-1-4-63,4-3-110,-4-1-53</inkml:trace>
  <inkml:trace contextRef="#ctx0" brushRef="#br0" timeOffset="28731.58">15397 3616 1568,'2'-14'30,"0"3"29,-2 0 18,0 1 26,2 3 22,-2 0 12,0-1-1,0 3-4,0-1-10,0 6-14,2-7-15,-2 3-13,0 4-11,0 0-8,0 0-7,0 0-4,-6 15-10,6-6 2,-2 4-4,2-2-4,-2 2-1,4 0-7,-2 4 0,2-3-2,2 1-1,0-2-3,-1 0-1,2-1 3,0-3 0,0-1 5,1 0 6,-2-4 1,2-1 17,2-1 3,-8-2-1,18-4 12,-12 0-5,1-1 3,4-2-7,-2-4-1,-2-2-8,0 0-6,-3-2-6,-2 0-4,-1 0-2,-1 1-7,-1-1-13,-1-1-9,-6 3-18,2 1-8,-2 3-16,0 0-20,-3-1-24,-1 5-39,1-1-35,0 4-40,3-1-31,0 6-31,8-3-70,-17 2-101,17-2-41,-1 3-100,1-3-75</inkml:trace>
  <inkml:trace contextRef="#ctx0" brushRef="#br0" timeOffset="29176.23">16078 3476 1709,'7'-3'93,"0"-2"3,-5 0 2,0 1 7,-2 4 10,2-7 7,-2 7-5,-2-6-9,2 6-16,-2-7-5,2 7-11,-7-2-12,7 2-6,-14 0-4,14 0-6,-13 2-7,4 1-8,1 1 0,-2 0-6,4 1-3,-2-1-2,2 2-1,2 2-3,0-3-1,0 2-6,4 0 2,0 1 0,2 1-1,2-1-3,2 3 3,4-2-1,0 0 2,4 3-6,2 0 7,2 1-5,1 0 0,-1 0-3,2 2 0,-1-6-3,-3 2-1,0 0 2,-2-3-2,2 3 0,-6-4 2,0 1 9,-1-1 6,-1 0 11,1-3 0,-3 2 8,-1-1-6,-3 1 16,0 0 7,-2-6 8,-6 9-3,-1-3-5,-1-2-4,-3 0 0,-2-2-4,-1 2-8,-4-3-2,-2 1-5,0-2-4,0 0-1,3-2-9,-1 2-18,-1-1-32,2-3-20,0-1-20,1 2-44,0-2-51,2-3-54,4 1-46,-2-2-66,4-2-123,0 2-51,3-2-170,5 1-172</inkml:trace>
  <inkml:trace contextRef="#ctx0" brushRef="#br0" timeOffset="30584.1">16495 3437 1714,'0'-7'-39,"0"7"39,0 0 30,3-3 25,-3 3 16,0 0 15,0 0 5,4-6-4,-4 6-8,0 0-9,0 0-8,0 0-10,0 0-9,0 0-6,0 0-4,0 17 1,0-9-2,-2 1 0,2 1-1,0 1-2,0 2-1,2 3-3,0-1-2,2 0 0,2 0-3,-1 1 0,1-1-1,1-1 0,1-3-2,3 1 1,-3-1 1,5-2-2,0 1 3,1-3-1,2-1 1,-2-4-1,1 2 0,0-4 5,-2-3 7,-1 2-1,4-3 0,-2-2-3,-3-1 6,3-1-2,-3 1-1,0-6 7,-1 4-9,0-5 0,0 0 5,-2 1 0,-2 0 15,0 1 5,3 3 13,-5-1-5,0 0 7,1 3-4,-2 0-5,2-1-4,-3 1-10,1 2-1,1-1-8,-2 3-14,-2 3-7,4-8-3,-4 8-3,0 0-2,0 0 10,0 0-14,6 13 0,-6-5-2,2 0 8,0 0 2,0 5-7,0-2-2,4 2 5,0-2 1,-2 4-6,2-3 0,0 0 2,2-3-3,-3-1 5,1 1 2,3-1 3,-1-3-2,1 2 3,-1-6-3,2 2 6,2-2 0,-2-2 15,0-2 8,1 0 10,2-4 0,-5-4-4,3 2 2,-3-3-6,1-3-5,-5 1-2,3-1-6,-5-2-5,-1 3-5,-1-3-13,-1 1-16,-3 3-19,-1-3-31,-5 6-18,5-3-22,-5 4-34,-1-1-47,-4 5-43,2-1-46,1 0-49,2 2-109,2-1-91,2 2 41,6-2-122,0 0-100</inkml:trace>
  <inkml:trace contextRef="#ctx0" brushRef="#br0" timeOffset="31086.11">17718 3055 1735,'8'-7'88,"-1"-1"11,-3 2 16,-2 0 23,2 3 21,-2-1 3,0 1 3,-2 3-18,4-6-11,-4 6-11,4-5-11,-4 5-8,5-3-13,-5 3-10,0 0-13,0 0-3,0 0-14,-15-4-4,5 4-10,-3 0-9,-6 2-8,2 0-2,-3 0-8,2 1-1,1 0-7,-2 1 1,4-1-7,-3 1 4,4-2-1,4 1-11,-3 0 3,2 0 0,1 0 0,1 0-2,1 1-1,0-2 0,1 2 0,0-1 1,1-1 0,2 4 5,0-3 2,0 2-2,-1 0-4,1 1 2,2 2 2,0 0-4,-1 3 5,1 2 2,2 2-3,0 2 3,-2 4 3,2 3-5,0 2 2,0 1 0,-2 1-1,2 3 1,2-1 5,-2 1 1,0-1 6,0 0-7,2-1 1,-2 0 1,2-3 2,3-1 2,-3-1 1,1-4-4,-2-3 6,4 0 1,-3-1-4,1-3 5,2 0-7,1 0-1,3-4 9,1 2-9,3-2-6,2-3-18,0-3-34,2 1-50,2-4-69,0 0-77,-2-4-111,0-1-166,0 1 35,-3-4-162,-2 2-148</inkml:trace>
  <inkml:trace contextRef="#ctx0" brushRef="#br0" timeOffset="32529.14">17999 3331 1665,'0'0'-27,"0"0"33,5-1 21,-5 1 22,0 0 20,0 0 12,2-7 7,-2 7 3,0 0 2,0 0-4,0 0-3,0 0-9,0 0-8,0 0-8,0 0-9,0 0-7,0 0-8,0 0-5,8 11 1,-6-6-7,0 5-3,-2-1 5,2 0 0,-2 1 5,2 2 2,-2-1 0,3 1-1,-1-1-3,0 0 0,-2 0 1,1-2-2,-1 0 3,0-1-2,4-3 5,-4 1 0,0 1 4,0-3 13,0 3 8,2-5 17,-2-2 6,2 8 14,-2-8-1,0 0-6,0 0-11,0 0-8,0 0-8,0 0-6,0 0-6,-2-26-8,2 16-4,2-1-3,0-5-8,-1 1-10,4 2 1,-3-2-6,1 0-4,2 2-1,-1-1 1,1 1-3,4-1-6,-3 2 1,2 2-3,1 0-1,-1 1-3,3-1 2,0 1-2,-1 2-4,0 2 4,2 0-4,-4 0 4,0 2-7,0 1 1,1 0-8,-1 0 4,1 2 0,-9 0 0,19 4 8,-11 1 0,2 1 1,-4 2 5,2 0-6,0 3 3,-2 0 0,1 1-2,-1 0 0,1-2 8,-1 4-2,1-3 4,-3 0 2,2 3 1,-4-4-4,1 1 4,0-1-1,1-1 2,-2 0 2,4-1-1,-4 1-4,1-1 4,-3-1-4,3-1-14,1 0-19,-4 0-15,3-1-14,-3-1-18,3 0-25,-3-4-30,2 7-36,-2-7-47,4 0-58,-4 0-139,0 0-107,0 0 41,11-12-137,-4 4-112</inkml:trace>
  <inkml:trace contextRef="#ctx0" brushRef="#br0" timeOffset="32822.11">19030 3268 1688,'0'0'44,"0"0"28,0 0 9,0 0 23,0 0 12,0 0 11,0 0 6,0 0-3,0 0-3,0 0-9,15 0 1,-6 0 3,-1-1-3,5 1-7,0 0-5,4-1-10,1-2-4,4 3-10,1-3-10,-1 2-8,-2 0-6,2-2-12,-5 1-15,2 0-32,-4 1-40,-3 1-54,2-2-64,-2 0-83,-7-2-140,2 0-166,-3 0 64,-1-1-172,-3-3-150</inkml:trace>
  <inkml:trace contextRef="#ctx0" brushRef="#br0" timeOffset="33124.98">19600 2815 1824,'4'-7'76,"-4"1"19,2 0 5,0 3 0,-2 3 0,2-9-9,-2 9-9,3-5-16,-3 5-8,0 0-6,0 0-2,4 15 3,-4-5 11,0 5 6,0 0 1,0 6 8,-1 2 4,1 4 4,-3 2-10,0 0 2,1 2-5,-2 0-11,2-1-6,0-1-2,-1 0-7,3 0-7,0-1 2,3-1-3,-1-3-6,0-3-3,4 3-23,0-8-33,0 1-42,2-2-49,-1-3-63,5-3-73,1-1-150,-5-2-133,3-3 71,-3-3-152,2 0-115</inkml:trace>
  <inkml:trace contextRef="#ctx0" brushRef="#br0" timeOffset="33658.31">19768 3033 1709,'0'-14'124,"-2"7"17,2-1-1,0 2 2,0 2 9,0 4 0,0-7-10,0 7-9,0 0-19,0 0-16,0 0-4,0 0 4,0 0 8,10 19-3,-6-6-2,0 1-3,2 1-7,2 1-6,-4 1-3,0 1-10,0-1-3,2 1-5,-2-3-4,1-2-9,-3-2-2,2 1-2,-2 0-4,1-4 0,-1-1 0,0-2 4,0 1 6,-2 0-1,0-6-3,0 0-10,4 2 1,-4-2-11,0 0 2,2-18-4,-2 7-3,0 0-2,2-5-4,3 0-8,-3-1-1,-1-3-4,4 3 0,-1 1 0,0-1-1,0 4-4,1 0 0,-3 1-2,3 3-4,-4 2-7,6-2 2,-4 6-2,4-1-4,1 2 5,-8 2 2,22 6 2,-9 1-2,1 3 4,2 0 0,0 1 1,4 2-3,-4 1 6,1-4-2,-2 3 1,-2-6 3,-1 2 3,-1-1 3,-2-2 9,1 0 0,-4-2 26,3-1 30,-3 2 20,1-5-4,-7 0-9,0 0-5,17-7-8,-13 3-8,-1-3 0,2-1-9,-1-1-7,-3-2-6,-1-4-21,3 3-25,-3-2-33,-3-1-43,3 3-41,0 0-48,-1-2-63,-3 3-72,2 1-62,-2 1-130,0 0-122,2 4 84,0-1-290,0 2-319</inkml:trace>
  <inkml:trace contextRef="#ctx0" brushRef="#br0" timeOffset="33829.83">20372 2972 2317,'0'0'62,"10"1"27,-10-1 17,8 0 19,-8 0 13,8 0-2,-8 0-7,16 0-13,-6-1-18,3 1-9,0-2-14,4 2-31,1 0-50,0 0-47,-4-2-62,0 2-67,2-3-61,-2 1-164,-3-1-95,-3-1 66,0-2-102,-5 1-40</inkml:trace>
  <inkml:trace contextRef="#ctx0" brushRef="#br0" timeOffset="34073.49">20561 2682 1590,'0'-7'112,"0"0"14,0-1 2,3 5 0,-3-3-2,0 6-11,2-5-10,-2 5-12,6-2-8,-6 2-11,0 0-5,19 13-8,-10-3-5,1 3 2,3 2-1,0 4-4,0 2 1,-3 0-3,0 2 1,2 0-12,-4 0-5,0 1-25,1 1-26,-3-2-30,-2 0-42,1-4-44,-3 2-61,2-6-61,0 2-135,-4-3-71,-2-1-118,0-1-80</inkml:trace>
  <inkml:trace contextRef="#ctx0" brushRef="#br0" timeOffset="34538.72">20069 3328 1571,'0'0'0,"-7"2"19,7-2 20,0 0 23,-7 4 13,7-4 3,0 0-5,0 0-3,-4 4-6,4-4-5,0 0 1,0 0-1,0 0 4,18 1 3,-18-1 2,0 0 8,12 0 4,-12 0 1,8 0 1,-8 0 0,0 0-1,10 0-7,-10 0-6,0 0-3,0 0-1,10-1-10,-10 1-2,0 0-4,8-3-4,-8 3-6,11-1 0,-5-2-5,5 2-10,2-1 0,5 0 2,2-3-5,7 5-3,5-7 1,6 3-5,2-1 0,1-1 1,1-1-8,2 3 3,-3-2-1,-4-1 2,-3 5-3,-6-3-13,-3 3-20,-1-4-35,-8 5-50,2 0-50,-6-2-46,-1 3-35,-11 0-61,4 0-127,-4 0-31,0 0-112,0 0-74</inkml:trace>
  <inkml:trace contextRef="#ctx0" brushRef="#br0" timeOffset="34914.78">20290 3452 1532,'-3'2'54,"-4"-1"35,7-1 29,-7 4 16,7-4-3,0 0-2,0 0-7,0 0-7,0 0-10,0 0-8,24-5-10,-14 5-3,3 0-9,0-2-9,2 2-8,-3 2-1,2-1-11,0 1-1,-1 0-3,2 2-4,-5 0-1,4 2-1,-4-1 4,3 2-3,-7 0 1,0 1-2,-2 2 1,-3 0 2,-1 1-3,-1 1 1,-5 1-4,-2 1-7,-4-3 6,2 3-5,-2-3-2,1-1-3,0-1-2,0 0-5,3 1-5,0-4 7,2-1-3,2 1-2,-1 0-5,0-1 0,5 0 3,0-5-2,14 7 5,-2-4-3,5-2 0,2 0-3,6-1 2,5 3 0,0-3-10,4-3-8,-1 1-39,-1-5-60,5 1-85,-3-7-84,-5-2-184,-1-2-63,-4-3 53,-3-6-158,-3-1-126</inkml:trace>
  <inkml:trace contextRef="#ctx0" brushRef="#br0" timeOffset="35342.71">20727 2642 1700,'2'-6'-7,"0"2"22,-2 4 26,2-7 28,1 3 23,-3 4 10,2-7 4,-2 7-4,2-4-1,-2 4-4,4-5-1,-4 5-9,4-3-4,-4 3-6,0 0-5,12-4-1,-12 4-6,14 4-5,-7-1-1,2-1-4,6 5-1,-2-2-6,0 5 0,3 1 1,2 4 1,-2 3 10,5 3 3,1 3 4,-1 3-1,4 7 9,-3 2 0,3 3 4,-1 0-1,-6 3-4,4 3 1,-6-4 2,-1 1-5,-2 0-3,-2-5-6,-5 2-2,-2-3-14,-4-5-31,-3-1-33,0 1-31,-4-5-30,-1-1-30,-4-1-32,2-4-44,-2-1-37,2-4-49,-1-3-63,2-3-122,-3-1-49,4-4 38,-3-1-107,3-1-75</inkml:trace>
  <inkml:trace contextRef="#ctx0" brushRef="#br0" timeOffset="36138.85">21032 2256 1506,'-7'-2'55,"7"2"40,0 0 28,-6-5 21,6 5 13,-2-3 5,2 3 5,0 0-12,0 0-14,0 0-16,0 0-13,0 0 2,0-7-20,0 7-7,13-3-13,0 3-3,1 0 0,8 0-6,1 0-7,5 3-5,0-3-9,2 0 7,0 3-9,-1-1-1,-5-2-8,0 2-1,-3-1-1,-1-1 2,-2 2-6,-4-2-3,-1 3-3,0-3-8,-3 0 5,0 2-9,2-2-3,-3 0-3,-3 2 5,2-2-8,-3 3 4,2 1 0,-3 2-6,4 1 8,-2 2-2,-2 3-3,0 1-5,0 5 10,-1 2 0,1 4-2,0 4 11,0 0 10,-2 11 13,0 3 10,5 8 4,-3 1 7,3 6 2,1 17 1,0-9-1,-4-6-4,5 17-1,-1-11-1,-3-8-1,-1 0 3,0-2-3,0 1 1,-1-3 3,-1-2 0,0-5 3,-2-4 3,2 3 3,-2-3-4,0-2 1,0 1 1,-2-8 3,2-2 0,-2 1-4,0-3 5,-1-3-13,1 2-4,0-2-1,0-1 0,0-4-3,0-3-7,-2 4-6,4-5-2,-4 2-1,2-2-4,0-3-1,-1 1-3,-2 1-3,3-5-3,0 2 5,0-4-4,-2 1 2,4-1 0,-4 1 1,2-2 4,2 1-3,-2-1 8,0-1 3,0 1-4,0 1 4,-2-5 9,-1 4-21,-2-2 6,-3 2 0,-5-1-7,-4 1 3,-8-3-2,-14 1-17,-9 1-49,-12-3-66,-29 1-93,-14-4-103,-13-5-134,-381 4-350,353-3 90,23 0 82,16-1-557,0 4-641</inkml:trace>
  <inkml:trace contextRef="#ctx0" brushRef="#br0" timeOffset="39506.25">10393 4471 1186,'2'4'264,"0"-1"-63,-2-3-42,2 6-28,-2-6-13,2 5 0,-2-5 1,0 0-6,0 7 5,0-7 0,4 3-12,-4-3-2,0 0-1,0 0-8,0 0 1,0 0 1,0 6-1,0-6-9,0 0-5,0 0-3,0 0-6,0 0-2,6 4-5,-6-4-6,0 0-8,22-5-2,-4-2-10,19-1-4,12-3-1,25-4-8,9-5-6,12 2-3,8-2 5,12-2-3,5 1-5,11-2 0,-4 4 3,1 0-1,-9 2-5,-15 3-5,-8-1-14,-13 4-15,-21 3-20,-15 1-7,-9 2-15,-7-1-13,-3 4-18,-3-3-23,-6 3-19,-6 2-34,-5 0-24,-4 2-29,-4-2-32,0 0-43,-23 14-130,0-8-54,-4 1-61,-13 5-46</inkml:trace>
  <inkml:trace contextRef="#ctx0" brushRef="#br0" timeOffset="39892.73">10560 4720 1494,'-13'4'21,"3"0"23,1 0 12,2-2 7,2 1 11,5-3 17,-9 2 12,9-2 6,-7 2 2,7-2 1,0 0-4,-9 2-6,9-2-3,0 0-11,0 0-5,0 0-8,0 0-8,40-11-7,-11 5-5,9-3-7,15-1 3,23-6 2,9-2 4,10-1 3,7 0 4,8 0-8,9-2-2,2 0-7,-1 2-5,-4 2-4,-3 0-1,-11 1-3,-9 3 2,-13-1-3,-19 5-6,-14 1-4,-10 3 0,-4 0-4,-6 0-2,-5 1 1,-2 2-8,0-2 3,-1 2 0,-2 0-6,-4 1-11,-1-1-15,-2 2-19,2-2-25,-2 2-16,-5 2-18,2 0-20,-7-2-30,9 5-31,-7-1-37,-2-4-57,0 10-133,0-10-96,-7 6-98,1-3-98</inkml:trace>
  <inkml:trace contextRef="#ctx0" brushRef="#br0" timeOffset="40867.47">10742 3534 1634,'0'0'25,"0"0"25,-11 0 8,11 0 11,0 0 8,0 0 5,0 0 10,-10 0 0,10 0-9,0 0-9,0 0-9,0 0-9,0 0-8,-7 3-7,7-3-2,0 0-5,2 8-3,-2-8-4,5 8 2,-1-3-3,2 0-1,3 0 6,0-2 3,1 1 6,2 1 2,2-4 0,2-1-2,1 0-1,5-1-2,-4-2-2,4 0-4,1-5-4,-3 0 0,4-2-1,-2-1-8,-4-2-1,2-2-5,-3-1-7,-3-1-5,2-2-8,-6 0-3,-1-3 2,1 1-3,-3 2 4,-5-1-5,2 3 4,-2-1-2,-4 2 0,0 0 2,-2 2 0,-3 5-1,-4-2 0,-1 4 0,-1 1 0,-4 4 1,-2 2 0,-3 2 2,0 4-1,-4 4 2,-4 3 0,2 2 5,-2 5 0,4 2 3,-2 0-1,4 5 0,4 0 1,-3 1-1,7 2-1,4 0 3,4 0 2,4-2 2,4 3 5,4-3 4,6 4 10,5-2 11,2-2 12,6-3 20,3-2 12,3-4 10,5-4 11,2-4 8,4-3 4,5-6 1,-1 1-2,3-3-2,-1-5-1,-1 0-5,-4-2-1,0 2-1,-2-3 0,-10 3 1,-1-1 0,-4 1 0,-4 1-7,-1-1-6,0 2-11,-4 1-12,-3-1-8,2 0-19,-4 1-24,0 0-39,-1 2-48,0 0-50,-9 0-41,13 0-50,-13 0-61,8 4-60,-8-4-42,0 0-107,0 0-120,0 0 61,0 0-221,-30 3-252</inkml:trace>
  <inkml:trace contextRef="#ctx0" brushRef="#br0" timeOffset="42043.73">3896 7437 2280,'-11'2'98,"6"0"0,0 0-13,5-2-6,-9 3-3,9-3 5,-6 4 5,6-4-1,-5 2-7,5-2-3,-4 4-11,4-4-6,0 0-9,0 0-8,0 0-6,0 0 2,21 4-14,-11-3-25,6-1-42,0 0-49,4 3-56,1-3-61,-3 1-95,2 1-190,-1 2 18,-2 0-86,-4-1-63</inkml:trace>
  <inkml:trace contextRef="#ctx0" brushRef="#br0" timeOffset="42217.28">3985 7827 1605,'-6'13'102,"0"-4"9,4-2-9,-3 1-7,5-2-8,-1-3 0,-1 1-1,2-4-4,0 5-4,0-5 2,12 4-4,-1-5-4,10-3-8,8-2 1,15 1-13,11-5-36,23-6-48,6 1-60,6 0-73,-1-2-89,0-2-217,-6 2-157,-3 0-126</inkml:trace>
  <inkml:trace contextRef="#ctx0" brushRef="#br0" timeOffset="43118.16">5626 7548 1751,'-14'0'19,"14"0"11,-10-2 17,10 2 10,-10 0 13,10 0 17,-10 0 12,10 0 1,0 0-2,-10 2-11,10-2-7,0 0-9,-6 1-8,6-1-6,0 0-8,0 0-5,-2 7-4,2-7-1,0 0-4,8 5 4,1-3 6,6 0-4,1 0 10,4-2-4,4 0-6,-1 0 1,4-4-7,2-1 1,-1 3-3,0-5-1,-1-1-5,-2 0-2,1 2 0,-2-4 0,-4 0-2,2-2 0,-5-1-9,-2 0-2,-5 2 0,1-4-1,-5 1-3,0 0 2,-2 2-8,-2-2 1,-2 3 1,-2 2-6,-2-2 2,-2 2-2,-4 2 0,-5 1-1,0 4 4,-6 0-6,-1 4 5,-3 2 7,0 1-1,-3 5 0,-2 3 7,0 3-5,4 1 7,2 6-1,-2 0-3,5 3 1,1 3-1,2-1 2,4 2-2,1 1 1,4 0-5,1-5 1,6 2 2,0-2 1,4-1 7,4-1 18,2 1-1,8-4 21,2 0 6,8-4 7,3-1-6,1-5 4,6-1-6,-4-7-6,1 1 0,6-4-7,-3 2-8,0-4-3,0 2-1,-3-2-8,-1 0-28,-4 0-34,-3 1-33,-3-1-43,-1-1-43,-4 2-84,0-5-81,-3-2-150,-3 2-92,-2 1 49,-3-3-190,-2 1-193</inkml:trace>
  <inkml:trace contextRef="#ctx0" brushRef="#br0" timeOffset="43502.97">5511 7004 2037,'-4'-4'81,"-2"3"12,6 1 6,-10-4 8,7 2 0,3 2 9,0 0-1,-8-6-4,8 6-5,0 0-8,-3-3-9,3 3-9,11-8-9,2 4 0,5-3-11,10 3-6,6-4-2,7-2-9,9 1-6,1-1 0,2 3-3,-1-1-3,0-1 1,-8 4-16,-1 0-29,-8 2-31,-3-4-47,-4 4-43,-3-1-39,-1 2-52,-6 0-39,-4 0-115,-4 2-138,-2-2-142,-1 0-155</inkml:trace>
  <inkml:trace contextRef="#ctx0" brushRef="#br0" timeOffset="43709.28">6373 6612 1936,'2'-12'89,"1"2"9,-1-2 14,0-2 16,0 3 5,-1-3 7,-1 4-8,0-1-15,3 0-3,-3 2-17,2 1-16,-2 1-32,2 0-47,-2 2-50,0 0-58,2 0-35,-2 5-12,0 0-29,0 0-24,1 13-62,-1-4-123,-1-1-199,-3 6-89</inkml:trace>
  <inkml:trace contextRef="#ctx0" brushRef="#br0" timeOffset="43958.41">6404 6779 1565,'6'10'-31,"-4"-4"13,2 2 8,0-1 28,0 3 36,0-1 25,0 1 12,-2 0 11,5 2 7,-2 0 7,3 2-2,-2 1-1,-1-2-3,3 2-2,-2 0-4,0-2-2,0 1 3,-2 1-5,2-2-3,-4-2 0,0 2 5,-2 0-12,-2-2-2,-2 0-7,-4 1-5,0-2-13,-2-1-6,-1 1-2,-2-3-5,-1 1-26,1-3-31,1-5-36,-3 2-45,2-4-55,0 2-66,-1-9-61,2 0-132,2-5-129,0 0 68,1-3-100,6 0-65</inkml:trace>
  <inkml:trace contextRef="#ctx0" brushRef="#br0" timeOffset="44585.06">6689 6759 1508,'4'-2'74,"-4"2"40,10-4 16,-10 4 8,6-2 2,-6 2 6,10-2 0,-10 2-12,0 0-6,10 0-18,-10 0-16,0 0-10,6 4-9,-2 0-2,-1 3-10,-1 0-10,0 4 2,-1-2-9,4 3 2,-3 0-7,5 5-5,-3-4-2,3 2 1,-3-2-6,2 1-3,-1-1 0,4 0-1,-2-2-1,2-1-3,-1-1-3,-2-3 3,1 2 4,1-4 1,3-2-9,-3-2 0,3 0 0,-11 0-5,18-6 3,-8-2 2,0-1-5,-2-1-1,-1-3-1,-1-2-4,1-3-1,-3 1 0,0 0-6,-2-1 1,0 1-2,0 2 6,-2 1 13,0-2 1,3 5 6,-3-1 1,0 1 2,0 2-2,0 0-3,2 2-7,-2-1 0,0 2-2,0-1-7,0 7-7,0-8 4,0 8 1,0 0-1,0 0-1,0 0-2,0 0 2,10 23-2,-8-13 2,4 3-1,-3 1 0,6 1 2,-3-1 3,4 1 8,-2 2-8,3-5-6,0 2 4,-1-2 0,1-1 5,-1-2-1,4-1 5,-4-2-1,0-1 2,-1-3 8,2-2 3,-1-2 5,1-1-3,-1-1 2,-2-6 3,2 1-3,-2-3-5,-2-1 2,0-2-7,-4-2 2,2-2-5,-4 2 2,0-1-6,0-1-1,-4 3-3,2 0-2,-2 3-4,0-1-14,0 2-21,-1 1-18,-1 2-30,-1 3-25,3 0-32,-4 3-32,2-1-33,-1 2-27,7 2-24,-8 4-24,8-4-63,-11 2-117,11-2-32,0 0-95,0 6-86</inkml:trace>
  <inkml:trace contextRef="#ctx0" brushRef="#br0" timeOffset="45003.99">7686 6400 1652,'-7'-9'34,"3"2"20,-1-1 20,0 2 18,3 1 24,-2-2 13,0 2 16,-1 2-7,1-4 5,2 2 4,-3 1-13,1 0 5,4 4-4,-5-6-13,5 6-9,-3-5-16,3 5-14,0 0-9,0 0-12,-15 7-9,9 5 1,-3 0-10,0 4 5,1 5-9,2 0-5,-2 6-4,1-1 3,0 3-2,3 1-5,2 3 1,2-1 6,0 1-9,2-1-2,0 4-5,3-1 4,2-2-7,-1-5 4,2-2-33,2 0-20,4-2-29,-2-4-27,1-1-43,1-1-51,2-3-53,2-4-53,-5-3-94,4-4-146,-4-1 37,-1-3-124,0 0-116</inkml:trace>
  <inkml:trace contextRef="#ctx0" brushRef="#br0" timeOffset="45559.23">7849 6534 1672,'-4'-16'29,"2"7"30,0 0 21,0 0 9,0 2 5,0 2-4,-1 0-2,3 5-12,0-5-8,0 5-11,0 0-6,0 0 9,0 0 12,0 0 0,5 17 9,-1-7-4,0-1-3,0 4 8,0 1-7,0 1-1,0-1-13,4-1 4,-4 0-8,0-3-1,0 0-6,-2 1-6,2-2 3,-2-1-4,0-1 1,1 1-1,-3-3 8,2 0 8,0-2-7,-2-3-2,0 0-5,0 0-7,0 0-2,0-17-4,0 7 1,-2-2-6,2-5-8,0 0 0,0-1-3,2-1-4,-2 0-1,0 3 3,2 0-3,-2-2 0,0 5-3,0 1-2,0 1-4,1 2-6,-1-2 0,3 4-1,-1 4-4,5-2 4,-7 5-4,0 0 7,23 8-4,-13-1-2,4 4 8,0-2-4,-1 2-1,4 4 3,0-3 4,-1 2-5,-1-3 6,0 0 1,0-1-8,-5 0 6,3-3 2,-2 1 3,-3-2 3,-1-1 16,2-1 19,-3-1 10,0-3-7,-6 0-7,12-3-1,-7-1-5,0-1 0,-1-3-4,0 0-5,-4-3-3,2-1-5,-2-1 1,0 0-20,-2-2-15,-2 1-29,2 1-10,0 2-37,-1-1-32,1 0-47,-3 4-54,5-1-56,-2 1-48,0 1-113,0 2-96,2 5 46,0-8-112,2 4-103</inkml:trace>
  <inkml:trace contextRef="#ctx0" brushRef="#br0" timeOffset="45726.78">8438 6343 1696,'9'-2'86,"-9"2"34,14-2 14,-8 1 3,-6 1 3,13-2-10,-4-2-15,-1 0-16,3 0-3,1 1-6,2-3-20,0 2-3,2 0-17,0-1-29,-2 0-43,1 0-47,0 1-59,0 3-56,-7-4-87,3 0-222,-5 1-148,1-2-138</inkml:trace>
  <inkml:trace contextRef="#ctx0" brushRef="#br0" timeOffset="45960.16">8742 6042 1743,'0'-6'73,"0"6"26,3-7 5,-3 3-3,0 4-5,0 0-8,5-5-6,-5 5-8,0 0 14,0 0-1,0 0 6,16 16-3,-7-6-6,-1 4-9,3 3-1,-3 2-4,3 1-3,-1 0-6,0 3-4,0-3-28,0 4-35,-2 0-44,-1 1-55,-1-2-54,-2 2-59,-4-4-89,3-1-123,-3 2-42,-3-1-68,0-1-44</inkml:trace>
  <inkml:trace contextRef="#ctx0" brushRef="#br0" timeOffset="46256.56">8348 6743 1607,'-8'4'99,"1"-2"11,2 2 7,-1-3 1,6-1 14,-11 3 0,11-3 2,-8 4-7,8-4-13,-3 3-9,3-3-5,0 0 0,0 0-11,0 0 4,0 0-2,0 0-7,0 0 5,32-10-12,-12 5 2,6-2 2,7-3-9,5-1 2,8-1-12,3-1 3,0-1-13,2 2-5,5 0-3,-2-1-4,-1 1-15,-5 3-43,-7 1-52,-5 2-62,-7 0-63,-1 5-46,-8-2-45,-3 2-88,-4 1-159,-2 4 35,-7-3-119,1 5-114</inkml:trace>
  <inkml:trace contextRef="#ctx0" brushRef="#br0" timeOffset="46728.49">8881 6928 1774,'-7'8'77,"1"-4"28,1-1 19,3 2 21,2-5 12,-6 2 13,6-2 4,-2 6-11,2-6-16,0 0-16,0 0-19,0 0-6,22-13-13,-10 8-7,1 1-10,1 0-8,2-2-11,-1 3-8,3-1-2,-3 2-8,0 0-3,-1 0-8,2 4-6,-4-2-1,3 4-4,-2 1 4,-3 1-4,1 4 2,-5 0 4,-4 0 1,-2 2-2,-2 3-2,-4-1 0,-5 5 1,-3-2-3,-2 2 0,-2-2 4,-4 4-13,1-6 2,2 0 0,0 0-4,3-3 3,0 0-1,6-3-1,-3 0 9,2-1 4,3 0 9,-1-3 5,3 2 6,0-2 3,2 1 1,0-3-3,4-3-3,0 0-2,6 6-1,2-6 5,5 0 6,4-2 8,2 1 4,7-3 3,3 0 0,1 0-1,2 1-2,-1-2-7,3 0-4,-2 3-4,-2-5-1,-3 4-5,1-1-3,-10 0-4,4 3-2,-5-3-4,-1 2-16,-3 0-30,0-2-39,-3 2-36,2 1-56,-6-1-73,-2-2-74,-1 2-74,-3 2-117,-1-8-138,1 8 57,-9-10-316,3 2-368</inkml:trace>
  <inkml:trace contextRef="#ctx0" brushRef="#br0" timeOffset="47761.44">9171 5721 2296,'0'0'-74,"0"-6"35,0 6 24,0 0 24,2-6 27,-2 6 22,0 0 12,0-5 7,0 5-2,0 0-4,0 0-5,0 0-6,3-5-4,-3 5-5,0 0-8,0 0-2,0 0-4,16 8 3,-7-4-3,3 6 3,5 3 3,2 3 1,2 4 12,3 5 1,8 3 6,-5 6 3,11 18 12,2 2 6,-4 3 12,3 5 5,-4 3 7,-3 2-6,0 1 4,-7 3-5,-4 1-5,-2 1-6,-6-1-5,-4-11-8,-5-6-6,-2-1-5,-2-8-5,-2 0-3,-2-3-4,0-3-1,-3 1 4,0-6-12,-1 2-2,4-9-4,-2-2-3,-2-2-4,5-2-2,-1-3-2,0-3-5,2-1 0,-3-1 0,3-2-2,0-2-1,-1 0 1,1-1 0,0-2-2,2 1 1,-2 0-2,0-2-1,0-3-6,0 3-39,2-6-49,-4 6-47,4-6-61,0 0-71,-4 0-94,4 0-123,-11-7-157,4 1 58,-1-5-348,-2 3-399</inkml:trace>
  <inkml:trace contextRef="#ctx0" brushRef="#br0" timeOffset="49232.84">11179 6395 202,'0'0'136,"8"-2"-22,-8 2-12,7-2 14,-7 2 5,7-2 5,-7 2 1,0 0-2,7-4 10,-7 4 4,0 0-1,4-3-9,-4 3-13,4-4-8,-4 4-10,2-6-4,-2 6-6,0 0-2,2-4-7,-2 4-5,0 0-3,3-5 3,-3 5-4,1-5-7,-1 5 0,0 0-2,0 0-7,0 0-4,0 0-5,3-5-3,-3 5-6,0 0 1,0 0-7,0 0 1,0 0-6,0 0-4,0 0-2,0 0-2,0 0 0,0 0-5,2-6 1,-2 6-5,0 0 6,0 0-3,0 0-1,0 0 1,0 0 6,0 0 2,0 0 6,0 0 7,0 0 4,0 0 2,0 0-1,0 0-2,0 0 2,0 0 0,0 0-8,0 0-5,0 0 8,0 0-12,0 0 5,0 0-11,0 0-1,0 0 9,0 0-12,0 0-2,0 0 1,0 0 2,0 0-6,0 0 1,-19 16-2,8-5 0,-4 2-1,-5 4 2,-1 4 0,-5 2-1,-7 5 5,3 3-4,-2-1 0,-1 1 1,5 0 1,-2 1-4,2-1-2,5-5 3,1-1 0,4 0-5,0-6 1,3 1-3,3-4-3,2-3 5,-3-2 5,6 4-5,1-6 2,0 0 2,2 1-1,-1-3 7,5 1 4,2-1 13,7-1 2,-2 1 1,12-5-2,-1 1-2,5-1-3,7-1 0,4-1-3,8 0-1,7 0-5,10 0 6,7 0-6,23 3 3,4-2-3,0 3-2,-5 0-2,-2 2 1,-16 0 0,-13-1-3,-4 3 2,-11-5-7,-1 4 5,-9-1-9,-3 1 1,-1-2 1,-6 3-1,0 1 4,-10 1 2,-1 1-3,-4 3 5,-7-1-3,-7 4 1,-4 2 3,-9 4-2,-8 5-1,-8 4-3,-17 6 1,-4 1 6,-9 2-5,-1 0-5,-4 1 11,4 0 1,-2 0-1,5-1 0,0 0-4,7-2 2,1 2-5,15-11 3,4-2-2,4-3-2,7-4 2,3 1-4,2-5-4,1-1 4,6-2 0,-2-1-1,6-1-4,0-1 2,0-1 7,3-1-9,0 0 3,5-1 4,0-2-2,6 0 6,3-1-1,3-1 3,7-1 2,7-3 0,7-3-3,13 2 3,14-5 4,31-6-3,8 2 0,9-2-4,7-2 0,7 3-3,-2-3 5,-1 3 0,-4-2-1,-9 4-1,-3-3 1,-10 1-4,-19 7 0,-17-1 2,-12 0-4,-1 1 2,-8 0 1,-5 3-5,-1-3-15,-7 2-16,-2 0-9,-1 2-16,-2-2-16,-4 4-17,-3 0-30,-3 0-45,-4 2-47,0-1-56,-2-3-62,-4 11-143,-4-9-63,-1 4 75,-3 2-145,-6 0-103</inkml:trace>
  <inkml:trace contextRef="#ctx0" brushRef="#br0" timeOffset="49788.03">10973 8683 1945,'0'0'173,"2"-5"-13,-2 5-17,4-5-10,-4 5-14,0 0-11,0 0-10,4-4-11,-4 4 10,4 12 12,-2-7-9,1 7-3,1 1-13,1 4 4,-1 1-8,0 3 1,-2 3-13,2 1-4,0 2-5,-1-1-5,-1 3-6,0-4-4,0-1-5,-2-3-2,0-1-5,2-5 5,0 1-1,-2-1 11,0-5 20,1 0 9,-1-4-15,0-6-6,0 0-3,0 0-6,0 0-8,3-19-3,-1 5-5,-2-3-1,4-5-4,3-5-2,0-2-5,1 0-2,1-5-4,1 5 0,1 5-4,-3-1-1,3 4-2,0 0-1,1 3-3,1 0-2,1 3-1,2 2-2,-2 1 2,1 4-2,1 3-2,2 1 4,-4 4-1,4 2 1,-2 4 0,1 1 5,1 7 2,-2 1-1,0 2-1,-4 2 5,-2 1-4,1 2 2,-2 2-2,-3 0-8,0 0-50,3 1-54,-5-2-63,0-3-81,2 2-78,-2-7-83,1 0-133,4-4-8,1 0-284,2-6-324</inkml:trace>
  <inkml:trace contextRef="#ctx0" brushRef="#br0" timeOffset="49967.96">11890 8748 2578,'4'-8'122,"-2"2"2,3 0-11,-3 2 3,0 1-4,-2 3-4,6-8-6,0 5-18,2-1-9,6 2-7,2 0-20,2 0-42,0 0-41,1 2-47,-1 0-49,-2 0-49,2 4-39,-4-2-40,-5 1-78,-3 5-90,-4 1-249,-4-1-170</inkml:trace>
  <inkml:trace contextRef="#ctx0" brushRef="#br0" timeOffset="50116.7">11949 8903 2046,'-6'7'120,"0"1"2,2-3-8,-1-1-5,2 0 5,1 0 9,2-4 4,0 0 0,0 5-8,0-5-11,18 0-12,-4-2-9,4-1-8,3 0-17,4 2-42,2-5-50,1 0-68,-1-2-84,3 0-75,-4-3-143,1 2-93,-3-2 52,-2 1-128,0 0-70</inkml:trace>
  <inkml:trace contextRef="#ctx0" brushRef="#br0" timeOffset="50464.95">12529 8649 1858,'2'-6'154,"-2"0"6,2 1 3,-2-2 6,2 4 7,-2 3 0,5-7-7,-5 7-12,2-7-20,-2 7-12,0 0 12,0 0 3,0 0-4,-5 17-8,3-9 4,-2 2-1,2 1-8,-2 2-7,0 1-7,2 3-9,0 0-8,0 2-4,2-2-11,0 0-6,4 0-6,-2 0-4,4 1-4,2-5-5,4 2-1,0-6-4,3 3-3,2-6-2,2-4 2,1-2 11,0-2-6,5-4 0,3-3-5,-1-5 3,1-3-5,-6-3-3,0-2 0,-4-2-1,-8 0-10,-4-2 0,-6 3-4,-6-2-5,-6-1 0,-10 2-17,-10-3-17,-2 4-23,-7 0-33,2 2-48,-3 4-41,4 3-47,1 1-71,-1 1-75,2 0-78,1 2-196,0-2 9,1 1 74,2-1-323,1-1-350</inkml:trace>
  <inkml:trace contextRef="#ctx0" brushRef="#br0" timeOffset="51451.23">11559 6092 2171,'0'0'-117,"4"-6"34,-4 6 27,5-5 19,-5 5 15,4-4 12,-4 4 16,2-4 10,-2 4 10,0 0 1,5-6 7,-5 6 1,0 0 3,0 0-2,0 0-1,2-4 5,-2 4-3,0 0-6,0 0-6,0 0-3,0 0-3,0 0-1,0 0 5,-16 18 11,6-9 4,-2 4 8,-8 5 0,-3 1-6,-3 1 17,0 4-8,-8 0-4,3 0-2,-1 4-4,-1-4-11,5-1-33,0-2-40,1-2-51,4 2-59,-2-5-100,5-1-194,4-3-155,1-3-102</inkml:trace>
  <inkml:trace contextRef="#ctx0" brushRef="#br0" timeOffset="52604.3">10168 5944 1674,'0'0'25,"-4"-5"29,4 5 20,-7-2 17,7 2 11,0 0 9,-4-3-9,4 3-7,0 0-10,0 0-9,0 0-14,0 0-10,0 0-5,0 0-7,-6 15-4,8-5 0,-4 1 3,2 0 1,2 5 1,-2-4-2,0 4-2,1 1-3,-1-4 1,0 2-3,0-3-3,0 2-2,3-5-4,-3 2 3,0-2-3,2-1 6,-2 1 12,0-4 14,-2 1 23,4 0 8,-2-6-2,0 0-11,0 0-8,0 0-11,0 0-4,-6-19-7,4 7-10,0-3-9,-4-2-16,5-2-7,-1-1 4,-2 1-2,2 1 0,0 0-4,0 1 9,0 2-9,0 4 3,2-2-7,-2 3-3,2 0-2,-2 1-4,2 3-6,2 0 8,0 3-2,-2 3 0,10 0 8,-10 0-2,17 3-7,-7 1 5,2 4 4,0-3-4,2 2 5,2 0 1,-4-1 1,3-2-1,0 3 2,-4-1 1,-1-1-3,0-1 8,0-2 0,-5 2 12,4-3 14,-3 2 10,3-3 0,-9 0-5,15-4-2,-9 0-3,3-2-2,-3-1-7,2-4 0,-2 1-3,1-4 5,0 1-10,-1-5-3,-2 3 1,-2 0-6,2 0-8,-2 2-7,0 0-12,0 1-12,1 3-20,-3-1-20,0 0-34,0 3-43,-3 2-54,1 1-30,0 1-21,2 3-35,-6-3-110,6 3-104,0 0-103,-8-4-108</inkml:trace>
  <inkml:trace contextRef="#ctx0" brushRef="#br0" timeOffset="52862.72">10662 5621 1626,'4'-4'-1,"-4"4"31,8-3 14,-8 3 10,8-2 2,-3 0 2,-5 2-12,0 0-4,0 0-13,0 0 0,11 10-1,-11-1 9,2 4 11,-4 6 5,2 4 7,-2 2-3,0 2 0,-3 4-3,0 4-4,-1 2-2,0-2-5,0 4-3,-2-3-1,1 0-4,-2 0-1,3-2-16,-2-1-31,1-5-32,1-4-40,2-2-39,0-3-37,2-1-22,-1-3-28,1-6-433,2 0-140</inkml:trace>
  <inkml:trace contextRef="#ctx0" brushRef="#br0" timeOffset="53314.77">10674 6121 1718,'4'-5'-23,"0"-2"27,-2 1 15,3 2 14,0 1 9,-1-1 0,0-2-1,2 2-3,0-1-4,3 1 2,-1 1-1,3-1-1,-2 0 0,1-1-7,0 3 2,2 2-2,0-2 1,-2 2 2,1 2-2,0 3-2,-1-2 4,1 4 4,-1-2 6,-2 4 8,2 3 3,-3 0 7,-2-2 1,-1 5 3,0 1-1,-6 1-3,0 3-3,-2-2-3,-2 1-3,0 3-7,-6-4-3,1-1-2,1 3-3,2-8-1,-2 2-8,-2-1 0,4-2 0,0-1 0,-2-2 1,4-2-1,-4-1-4,4 0-2,0-4-2,6-1-1,-10-1-2,5-5 1,3 0 7,0-1-3,2-3-5,2 0-1,0 1 5,3-1-8,-1 1 3,4-1-4,0-2-1,4 4 0,-2-1 1,1 0-3,5 1-2,-2 3 4,4-2-3,-2 0-1,1 4 2,3-2-3,-3 0-1,2 1 2,-3 0-16,0 0-31,-2 1-41,2-1-45,-4 0-50,3-2-56,-3 1-167,2-2-124,-4-2-138,2 1-160</inkml:trace>
  <inkml:trace contextRef="#ctx0" brushRef="#br0" timeOffset="53571.38">11058 5507 1795,'-9'0'11,"9"0"22,-13 2 6,13-2 12,-10-2 12,10 2 11,-11-2 5,11 2 0,0 0-13,-4-6-9,6 1-5,-2 5-5,9-12-6,-1 2-4,2 1-22,4-1-20,0 1-28,2-2-41,0 2-39,3-3-45,-2-1-71,0-5-427,-1 3-151</inkml:trace>
  <inkml:trace contextRef="#ctx0" brushRef="#br0" timeOffset="53776.31">11295 5023 1849,'0'0'45,"0"0"9,4-3 1,-4 3-9,0 0-6,0 0-8,0 0-3,0 0-7,6 11 1,-1 0 1,-1 3-1,2 5 1,3 1-3,-3 6-1,3 6-3,6 2 3,-1 7-23,3 2-62,0 3-65,-2-2-105,1-3-415,1 1-147</inkml:trace>
  <inkml:trace contextRef="#ctx0" brushRef="#br0" timeOffset="55816.74">12866 6515 1252,'-2'-6'323,"0"0"-90,2 1-66,0 5-32,0-10-22,0 10-17,-2-7-10,2 2-19,0 5-5,0 0-9,0 0-9,-2-5-1,2 5-8,0 0-2,0 0-1,0 0-1,0 0 3,-9 12 6,7-7 1,-2-2 6,4-3 3,-7 7 4,5-3 5,2-4-1,-6 3 16,6-3-4,0 0-6,0 0-7,-14-7-8,6 0-3,6-1-3,-2-1-7,0-6-4,2-2 3,2 3 0,0-6-3,2 3 4,2-2-6,0 4-8,2-3 1,2 5-7,-2-2-5,2 4 4,5 1-7,0 2-6,2 4 9,-1 4-11,6 4 0,2 6-3,0 2 1,1 6 4,-1 5 0,-2 6 2,0 1-1,-5 11 1,-1 0 4,-4 2-3,-7 0 1,-6-1 4,-3 6-1,-8-1-5,-12 13 3,1-14-3,-3-7 2,-1-3 3,-3-4-1,2-4-2,3-6 2,1-1 1,-2-6-1,8-3-2,-4-4 5,4-3-2,5-3-8,-3-4 6,0-2 0,4-1 1,2-8-2,-1 2 0,5-4 2,-1 0 1,2-2-1,5 0 2,0 0-4,2 0-1,2 2-1,4-1-3,6-1-2,2 4-1,3-1-4,7 4 6,-2 3-5,8 1-3,0 5 4,5 1-5,-2 3 5,7 3 4,0 3-3,1 2 0,2 2 7,-3 0-2,4 2-3,-8-1 3,-3 1-2,1-2 1,-4 0-25,0 2-27,-6-2-40,-1-6-48,-6 4-68,6-1-64,-8-5-112,-1 1-148,-1-1 30,-4-1-155,1-2-153</inkml:trace>
  <inkml:trace contextRef="#ctx0" brushRef="#br0" timeOffset="56038.34">13859 6786 2144,'0'-7'243,"0"7"20,-4-8 23,2 6 13,2-5 2,0 7-5,-2-8-16,2 8-47,2-5-18,-2 5-26,0-6-18,0 6-28,2-5-37,-2 5-44,2-6-62,-2 6-73,7-5-85,-4 2-95,5 2-111,0-1-178,-2-1-92,-6 3 73,5-5-339,-5 0-382</inkml:trace>
  <inkml:trace contextRef="#ctx0" brushRef="#br0" timeOffset="57005.25">8116 4244 2302,'0'0'-73,"0"0"17,0 0 1,0 0 9,0 0 0,0 0 10,0 0 5,0 0 8,0 0 10,22-9-1,-18 7 8,-4 2 1,4-7 0,-4 7 0,4-2-13,-4 2-20,2-6-31,-2 6-58,0 0-89,0 0-267,0 0 10</inkml:trace>
  <inkml:trace contextRef="#ctx0" brushRef="#br0" timeOffset="58083.51">14202 6070 1457,'7'-4'121,"-3"1"7,-1 2-5,4 1-8,-7 0-10,7-5-10,-7 5-8,9 0-14,-9 0-9,6 5-5,-6 0-3,1 5-6,-1 3 4,3 6-3,-3 4 0,4 7 2,-1 7 0,2 0 3,0 4-1,4 3-3,-3 3 1,-1 3-2,2-2-6,2-1-1,-3-5-4,-2-2 0,0-4-5,-1-4 3,1-5 0,-2-1-3,-1-4 7,3-3 0,-2-2 7,0-2 10,-2-1 10,2-5 6,-2-1-9,0-3-9,0-5-4,0 0-7,0 0-2,0 0-5,0 0-5,0-25-5,2 11 1,-2-2-9,4-3-2,-2 0-1,4-2-5,-2-2 2,4 0-3,-3 6-3,2-4-5,-1 6-2,2 2 3,1-3-6,-2 5-2,1 0 0,3 3-4,1 0-3,4 5 3,-2 3 6,3 2-7,0 1 3,1 5-2,2 0 2,0 3 0,0 2 1,-1 0 0,0 1 4,-1-1-4,-2 0 8,-1 0-3,-1 4-1,-1-8-4,-2 2 7,0-2-24,-1 1-20,-1-1-29,-1-3-39,-2 0-44,-2-2-51,6 2-55,-6-4-95,0-2-167,-4 0 17,0 0-150,10-10-151</inkml:trace>
  <inkml:trace contextRef="#ctx0" brushRef="#br0" timeOffset="58344.27">14942 6411 1868,'-3'-9'79,"2"0"30,-2 1 13,3 2 7,-2-1 6,-1 0 4,3 2-3,0 5-9,-2-10-22,2 10-14,0 0-7,-2-3 2,2 3 3,0 0 0,-2 21-1,2-10-8,2 3 0,-2 4-8,2-1-2,0 1-5,3 2-9,-2-2-2,3 5-5,-1-1-3,2 2-3,1-3 0,1 0-6,0-2-3,1 0-21,1-2-43,-3-4-37,3-1-46,0-1-63,1-3-74,-2-5-76,2-1-156,-2-2-41,-2-2 46,1 1-127,1-5-102</inkml:trace>
  <inkml:trace contextRef="#ctx0" brushRef="#br0" timeOffset="58761.12">15190 6435 1728,'-1'-7'90,"-1"-1"14,0 1-7,2 2-14,-2 1-12,2 4-1,0 0 13,0 0 19,0 0 7,0 0-1,10 12 3,-5-4-6,1-1-4,0 4-4,1 1-14,1 0-7,-3 1 0,4-2-5,-1 1-11,-5-3 0,4 0-4,-4 0-10,2-2 6,-1 1-10,1-3 0,-3 1 0,2 0 0,-2-4 0,-2-2-5,5 3-3,-5-3-2,0 0-9,0 0 3,-3-17-3,3 5-5,0 1-4,0 0-5,0-4-1,3-2 2,-1 1-5,-1 1-1,4 2 1,-1-1-4,1 5-3,1-3 1,0 4 0,2-1-2,2 4 3,-2-1-3,2 2-6,1 0 7,2 4 1,-1 0 2,1 2-5,-4 2 1,8 1 2,-5 1 0,-1 0-1,4 3 2,-3 2 5,-1-2-3,-1 2 2,-1 0 2,0-1 4,-1 1-21,-2 0-25,0-2-43,-4-1-53,2 1-69,-1-2-77,-3-1-140,-3-1-123,1-1 51,2-4-159,-4 4-145</inkml:trace>
  <inkml:trace contextRef="#ctx0" brushRef="#br0" timeOffset="59032.44">15596 6147 2036,'-7'-9'141,"5"1"16,-2 3-2,0 1-4,4-1 8,-4 2-13,4 3-7,0 0-18,0 0-7,0 0-20,0 0-8,18 0-10,-4 8-8,0-1 1,6 7-14,0-2 4,4 8-7,1 1-2,3 1 5,-5 2 4,3 1 8,-6 1 3,0 1 0,-5-1 1,-1 3-6,-5-4 0,-7 1-6,-7 1-21,-1 0-34,-2-3-49,-5 2-49,-1-4-55,0-3-63,2 1-72,-3-7-89,4-4-158,-1-1-8,1-4 61,5-1-150,4-1-126</inkml:trace>
  <inkml:trace contextRef="#ctx0" brushRef="#br0" timeOffset="59335.11">16500 6118 1959,'5'-9'111,"0"1"12,-3 3 1,3-3 12,-3 4 7,0-1 7,1 1 1,-3 4-4,4-5-24,-2 1-11,-2 4-20,0 0-6,0 0-9,0 0-11,-11 16-7,4-4 1,3-1-8,-2 5-1,-2-1 1,2 2-3,1 1 5,-2 4-2,1 1-2,1 0 1,4-4-7,-1 1-2,0 2-4,2-1-3,0-1-1,2-1-5,1 3-1,8-5 0,-2 0-24,6 0-37,2-4-53,1-2-52,4-2-66,0-1-67,-2-8-56,2 0-110,-1 0-94,-2-7 51,5 1-168,1-5-145</inkml:trace>
  <inkml:trace contextRef="#ctx0" brushRef="#br0" timeOffset="59667.47">16928 6186 1871,'0'-10'77,"0"0"35,-4 3 13,2-1 17,2 4 3,0 4-1,0-9-22,0 9-11,-5-5-10,5 5-6,0 0 5,0 0-12,-15 14-1,11-4-7,-2 1-6,2 2-3,-2 5-5,4-1 8,2 1-7,0 2-3,2-1-6,0 0-8,4 1 1,0-2-6,2-1 0,1-1-6,0-3 2,1-2 3,3-2 5,-1-3 4,4 0 3,-6-3 12,3-3 7,2-3 6,-1-3-3,-3-1-2,0-3-3,1-3-5,-5-2-5,-1-3-10,-4 0-2,0-1-7,-4-1-6,0-1-3,-4 2-8,-3 0-18,-2 0-24,-1 3-19,-3 2-18,-5-1-19,4 3-29,-4 3-35,2-1-44,1 5-53,0-2-51,4 7-40,3-3-72,2-1-108,0 4-26,8 0-265,0 0-283</inkml:trace>
  <inkml:trace contextRef="#ctx0" brushRef="#br0" timeOffset="60065.29">17484 6029 2266,'22'-5'89,"-9"1"28,-1 0 23,-3 2 23,-3-3 8,-1 3 1,-5 2-5,4-7-14,-4 7-17,-2-5-13,2 5-15,-13-3-12,13 3-12,-21 3-9,8-1-8,-2 3-7,0 0-11,3 2-24,-1 0-11,0 1-9,3-1-11,0 3-2,3-1-3,0 2-7,2-4 3,2 2-2,3 1 4,0-1 9,2 1-4,2 0 0,2-1 11,4 3-12,1-1 5,4 0 3,3 3-4,0-4 3,1 2-6,1 0 14,1-1-6,-2 2-3,-3-3 2,4 4 1,-5-5-1,-3 0 3,1 1 10,-2-1-4,-1-2 8,-4 1 4,1 1 2,-4-2 5,-6 1 0,-2-1-3,-1 0-1,-3 0-3,-5-1-2,-2-1-2,0-1 0,-5 0-3,2-1-30,-2 0-30,0-1-32,-1-1-34,3-2-44,-2-4-53,4 2-64,-4-3-74,4-4-143,4 0-17,-1-4 42,6-1-113,3-2-79</inkml:trace>
  <inkml:trace contextRef="#ctx0" brushRef="#br0" timeOffset="60387.24">18078 5596 1741,'2'-8'100,"-1"-2"5,-1 3 8,3-2 7,-3 4 11,2-3 4,-2 2-5,2 1-3,0 0-11,-2 5-16,2-8-15,-2 8-10,0 0-6,0 0-13,0 0-1,0 0-7,-8 26-1,4-9-4,0 6-3,-2 2 7,-2 5 9,0 4-2,-2 12 10,2 0-1,-1 3-4,4 4-4,-1 2 0,4-1-6,-1 1-2,3 3-2,3-1-4,-1-4 0,4 1-5,2-3 0,3-4 0,2-1-21,7-4-43,-2-5-45,1-9-75,5-3-80,4-4-71,-1-6-182,-1-6-53,-2 0 48,0-9-180,-1 0-162</inkml:trace>
  <inkml:trace contextRef="#ctx0" brushRef="#br0" timeOffset="62170.98">17735 6166 1756,'0'0'-38,"0"0"29,2-6 21,-2 6 12,2-6 11,-2 6 13,1-5 10,-1 5 2,3-6 5,-3 6 6,4-5 4,-4 5 1,2-5 7,-2 5 2,2-5-6,-2 5-1,0 0-2,2-3-3,-2 3-2,0 0-7,0 0-2,2-7 0,-2 7-6,0 0 0,0 0-2,0 0-8,0-5-4,0 5-4,0 0-4,0 0-7,0 0 2,0 0-6,0 0 2,0 0-7,5-4-2,-5 4 2,0 0-6,0 0 3,0 0 0,0 0-5,0 0-2,0 0-1,0 0 2,0 0-3,0 0 2,0 0 0,0 0-5,0 0 3,0 0-1,0 0 0,0 0 0,0 0-1,0 0-9,0 0-10,0 0-6,0 0-16,0 0-15,0 0-23,0 0-30,0 0-33,0 0-44,0 0-41,0 0-70,0 0-153,0 0-228,0 0-170</inkml:trace>
  <inkml:trace contextRef="#ctx0" brushRef="#br0" timeOffset="62953.02">18238 6025 1887,'-4'-4'67,"4"4"20,-4-5 7,4 5 5,-2-4 11,2 4 8,0 0 1,-2-5-6,2 5-8,0 0-13,0 0-4,0 0-12,-2-7-11,2 7-11,0 0-6,0 0-6,0 0-4,0 0 0,0 24-10,0-15-2,0 2 2,2 2 1,0 3-9,2 1 3,0 1-4,0-1 0,4 0-8,-2-2-4,0-1 3,0 1-4,-1-1 2,5-2 1,-1 1-1,-1-2 2,1-2-3,-1-2 5,2-1-3,-1-4 1,2-1 1,-1-1 5,0-1-11,-1-3 7,-1-3-3,2 0-3,0-3 4,0-2-5,-2-2 0,2-1 2,-2 0-4,-2-1 1,0 1 3,0 0 3,-1 1 13,2-1 3,-3 4 10,0 2-12,0-2-2,-2 3-4,0-1 2,3 4-10,-3-2-7,0 2-1,-2 5-2,4-3 0,-4 3 1,0 0 2,4 11 1,-2-2-6,0 0 4,2-1 2,-1 3-4,1 2 3,3 1 1,-1-1 5,0-1-10,1 0 2,3 0 0,-1-3-1,-1-1 6,0 2 2,3-6 5,0 3 12,3-3 7,-1 0 4,5-4 12,-4 0 10,1-4 4,2 0 10,-3-5-1,1 1-1,-1-2-6,0-5-7,-4-2-4,3-1-6,-4-1-4,-3 1-7,-2 0-1,1 1-6,-3 0-8,-2 0-13,0 4-22,-2-1-21,0 3-39,-3 0-30,1 1-32,-2 3-33,-3 0-40,3 4-39,-3 1-30,3 0-26,6 2-71,-13-3-103,12 3-19,1 0-161,0 0-155</inkml:trace>
  <inkml:trace contextRef="#ctx0" brushRef="#br0" timeOffset="63281.2">19220 5804 1894,'0'-8'39,"2"1"12,-2 0 20,0 0 22,0 2 17,0 0 10,2 0 2,-2-1-10,0 6-8,0-7-8,0 7-11,2-6-12,-2 6-10,0 0-12,0 0-9,0 0 2,0 0 10,-8 22 7,4-10 12,0 4 7,-1 3-6,0 1 13,1 6 5,0 1 1,0-1-4,1 4 2,-1-1-1,4 3-6,0-1-7,0 0-3,2-1-5,0 1-6,5 3-6,1-5-3,2 1-7,4-1-9,0-5-39,3-5-35,3 2-39,0-6-44,1-1-56,0-2-59,3-5-60,-5-6-89,3-1-158,-4-1 30,2-6-254,-2-2-254</inkml:trace>
  <inkml:trace contextRef="#ctx0" brushRef="#br0" timeOffset="63812">19586 5874 2323,'-7'-3'82,"7"3"-2,0 0-4,0 0 1,0 0-5,0 0-10,0 0-6,0 0 9,-6 13 11,8-6 1,-2 4 0,0 0 8,0 2-11,1 3 8,-1-4-8,0 6-4,3-3-2,-3 0-3,0 1-6,3-5-5,-3 2-5,0-2 2,2-1-2,-2 0-3,0-2-2,0 1-5,0-3 4,2 1 2,-2-2 3,1 0 11,-1-5 9,0 5-9,0-5-4,0 0-5,0 0-4,0 0-7,9-17-1,-8 8-7,4-2-5,-1-4-14,0-1-2,3 1-8,0 0-1,-1-1-3,0 1 0,5 0-2,-3 2-1,1 1-1,0-1 0,1 3-3,-2 1-3,2 1 2,2 1-4,-2 3-2,1 0 3,-1 1-1,3 3-1,-2 0 6,1 0-3,2 5 1,-2-1-1,-1 3 1,0 1 5,3-1 0,-4 5 1,-1-2 4,1 0-4,-1 0 3,-1 4-4,1-3 6,-3 0-4,-1 1 1,3-3 6,-4 3 1,1-3 0,-3 2 4,-1-2-29,4-1-37,-1 1-56,-3-4-54,-1 3-64,5-3-54,-2 1-56,-1-1-92,-1-2-86,6-3 43,-7 0-139,15-3-114</inkml:trace>
  <inkml:trace contextRef="#ctx0" brushRef="#br0" timeOffset="64121.49">20219 5944 1805,'0'0'108,"0"0"13,0 0 2,-7-5 6,7 5 9,0 0 10,0 0 3,0 0-1,0 0-4,0 0-4,24-2 3,-11 2-11,1 0-2,6 0 0,-2 0-1,4-1-4,1 1-1,-2-2-9,2 2 0,-1-2-10,-3 2-3,-1-3-9,2 3-9,-6 0-2,-1-3-8,0 3-6,-2 0-7,0-2-4,-2 2-5,0-2-8,2 2-7,-5-2-28,-6 2-20,12 0-29,-5-2-35,-7 2-26,11 0-27,-11 0-20,8-3-40,-4 1-74,3 0-47,-5-4-82,0 3-158,4-3 2,-2-2 69,3 1-210,-1-3-179</inkml:trace>
  <inkml:trace contextRef="#ctx0" brushRef="#br0" timeOffset="64616.94">20932 5417 1823,'0'-5'-22,"0"0"28,0 5 28,-4-11 18,2 7 18,0 1 17,2 3 8,0-10-2,0 10-2,-2-5-11,2 5-6,-2-4-9,2 4-9,0 0-7,0 0-10,0 0-4,0 0-5,-8 17 0,7-2 5,-3 4 1,-1 8 8,2 2 13,-2 7 5,-1 0 3,1 3 4,1 2 9,-3-1-11,6 3-1,-3 2-1,2-2-12,-1-1-6,2 2 2,2-6-4,-1 1-6,3-7-4,1-2-14,-1 0-18,4-4-28,-1-2-35,3-4-37,2 0-49,4-5-51,1-1-42,0-7-98,0-2-157,4-5 33,-2-2-106,6-4-69</inkml:trace>
  <inkml:trace contextRef="#ctx0" brushRef="#br0" timeOffset="65183.04">21284 5682 1721,'0'-5'100,"-2"1"1,2 4-10,-3-7-3,3 7-6,0-6-6,0 6-5,0 0 8,0 0 14,0 0 4,3 20 4,-1-8 1,-2 0-3,2 3 3,-2 0 0,2 1-4,-2 1-10,0-2-6,0-1-2,2 3-11,-4-5-8,4 2-3,-4-5 0,2 2-5,0-3 3,2-1 10,-2 3 11,0-3 13,0-4-1,0-3-9,0 0-6,0 0-8,0 0-9,0 0-3,5-18-9,-3 7-5,0-2-10,2-4-2,0 0-7,3-2-4,-3-1-3,2 4 4,-2 0-7,1 1 3,1 2-7,-1 1-1,-3 0-2,2 5-4,0-3-8,-2 5 0,2-1-5,0 5 1,2-2 6,-6 3-5,14 8 0,-6-2 1,3 1 1,-1 4-1,3-2 4,0 4 1,-1-2-1,-2 0 4,3 0 3,0-1-3,-2 0 3,1-2 4,-1-1-1,-4 1 3,1-2 23,-2-1 18,2-1 25,-3 1 13,4-5-2,-9 0-5,12 0-3,-6-5 5,1 1-13,-1-4-3,0 1-9,1-3-6,-3 1-4,1-4-6,1-1-5,-4 1-12,2 0-21,-2 0-30,0 1-39,-2 0-40,2 3-32,-2-2-46,0 0-53,0 1-70,0 2-67,-4 0-140,2 2-109,0-1 87,0 1-291,2 6-314</inkml:trace>
  <inkml:trace contextRef="#ctx0" brushRef="#br0" timeOffset="65339.91">21792 5596 2247,'9'0'35,"-4"3"29,-5-3 6,15-3-1,-5 2 6,0 1 1,0-2-4,5 0-10,-2-1-2,0 3-9,5 0-2,0-2-41,-4 0-46,2-1-54,-2 3-69,0-3-75,2-1-223,-3-2-205,-2-2-160</inkml:trace>
  <inkml:trace contextRef="#ctx0" brushRef="#br0" timeOffset="65593.28">22086 5286 1851,'0'-5'64,"0"5"24,0-8 12,0 8 4,0-8 6,0 8-2,0 0-9,5-4-11,-5 4-9,0 0-4,11 12 2,-6-2 1,2 0 5,-1 8-9,2 5 5,1 0-2,0 5-11,-3 3-5,0 3-1,1 0 1,-1 0-15,-2-1-14,-2-3-28,1 1-36,-1-4-43,0 0-49,-2-1-50,2-3-44,-4-4-64,0 0-151,-3-5-36,1 1-129,0-4-97</inkml:trace>
  <inkml:trace contextRef="#ctx0" brushRef="#br0" timeOffset="65830.58">21557 5896 1608,'-13'2'34,"5"0"30,0 0 17,-1-1 11,4 1 16,5-2 12,-8 2 8,8-2 1,0 0-5,0 0-7,0 0-3,0 0-5,34-2-15,-10 0-2,7 2-7,3-1-6,8-1-11,1 2-4,3-2-7,-1 2-23,-1 0-40,-3-2-60,-5 0-66,-2 4-77,-5-7-64,-3 5-173,-6 0-26,0-3-139,-6 3-111</inkml:trace>
  <inkml:trace contextRef="#ctx0" brushRef="#br0" timeOffset="66201.19">21860 6000 1715,'-5'2'28,"5"-2"18,-4 5 6,4-5 10,0 0 11,0 0 6,18 0-1,-18 0-2,21 0-6,-9 0-3,1 0-6,2 2-2,1-2-3,4 3-5,-3-1-2,-4 0-6,6 2-1,-8-3-7,-1 3-1,5 2 2,-7-1 1,-2 3 0,-2-2-2,-4 4 3,0-3-5,-6 1-5,-1 3 0,-2-1-4,-5-1-1,4 2-7,-2-2 2,-3 2-2,5-4-6,-2 3 0,4-3-3,0 1-4,1-2 4,0 1-4,3-2 1,-2 2 2,4-1 13,-2-2 10,4 1 11,0-5 2,6 12 9,0-9-4,5 1-5,0 1-3,1-1 0,5-1-12,3 3 2,-2-2-8,2-4-29,-3 0-46,3 0-73,4-3-99,-3-4-157,0 0-156,0-5 71,1-4-150,-2-2-115</inkml:trace>
  <inkml:trace contextRef="#ctx0" brushRef="#br0" timeOffset="66745.06">22347 5036 1634,'0'-5'0,"0"5"36,0-8 26,-2 5 19,2 3 16,2-8 10,-2 8 2,0 0-4,1-6-7,-1 6-14,3-3-8,-3 3-11,0 0-4,0 0 5,13 9-1,-7-1 15,2 3 7,5 7 0,1 2 1,-2 6 0,-1 7 0,9 6 2,-2 7 8,0 0 11,8 21 10,-2-1-1,-1-1-2,-2-2-3,-2-8-4,-8-5-3,4-2-10,-5 0-6,-2-2-7,-4-7-6,-1 0-6,-2-1-6,-5-3-7,2 1-7,-4-1-13,0-8-19,0-2-23,-1 0-27,0-5-30,3-1-33,0-1-34,-2-5-30,2 2-29,0-6-48,2 2-58,-3-4-42,1-4-121,2 0-77,-3-1 48,5-2-158,0 0-140</inkml:trace>
  <inkml:trace contextRef="#ctx0" brushRef="#br0" timeOffset="67604.85">22635 4728 1697,'0'0'-19,"-8"-2"27,8 2 19,-12 0 7,12 0 9,0 0 7,0 0 6,-10 0 2,10 0 3,0 0 10,0 0 8,0 0 6,20 8 2,-6-5 1,5 1-5,2-2-4,4 1-1,3 2-3,-2-2-6,-1 2-4,-3-3-6,-2 1-1,0-1-2,-5 0-1,-1 0-8,-1 0-3,0 0-5,-3-2-9,-1 1 2,2 2-12,-1-1 1,-4-1-5,3 1 0,-4 0-6,2 0-2,0 2 3,0 1-1,-1 1-4,0 1-1,0 5 1,0 0 1,-1 1-4,4 4 5,-1 8 15,0 7 6,1 5 12,1 6 3,1 7 11,0 4 2,1 17 5,-2 4 8,0-12 6,0 11 1,-4-13 5,0-6 3,-1 1 0,-1-3 4,-2-2-2,-2-3 2,0-5 1,0 2 0,0-3-2,-2-2-3,0 1-5,0-2 5,0-8-3,-3-2-5,3 0-7,0 0-2,0-3-5,0-6-5,0 6-5,0-6-3,-3 2-2,5-3-5,-1-2-2,-1 0-1,0-2-4,-1 2-3,3 0-1,-3-5-3,3 0-6,-2 1 2,2-2-3,0 1-2,-2-1-3,2-1 3,0-1-4,0 2-4,-2-1 4,2 0-6,-2-1 1,2-1 0,-2 1 3,0-1 0,-2 1 1,1-1 1,-2-1 3,-4 2-6,-2-2 4,-5-1-7,1 0-14,-5-1-34,-7-1-57,-3 0-60,-2-2-62,-2-2-76,1 0-77,-3-2-74,-2-2-220,2 0 27,5 0 79,5-1-353,2-2-393</inkml:trace>
  <inkml:trace contextRef="#ctx0" brushRef="#br0" timeOffset="67792.1">23476 6532 2891,'16'10'210,"-4"-7"-13,-2 3-2,-2-4 16,-1 2 9,-1-2-6,-2 0-23,2-2-16,1 2-20,0-1-43,-7-1-69,8 0-90,-4 2-96,-4-2-146,0 0-194,10-2-162,-10 2 103,0 0-365,-9-15-387</inkml:trace>
  <inkml:trace contextRef="#ctx0" brushRef="#br0" timeOffset="68954.32">1134 7275 1796,'0'-8'232,"4"-1"-27,-4 1-20,2 1-26,-2-1-13,0 2-5,2 2-3,-2-1-9,0 5-5,0 0-8,2-10-17,-2 7-8,0 3-19,0 0-9,0 0-11,9 11 3,-2 2-9,-2 4-5,5 6-1,2 2-10,1 6-1,1 4 5,3 9-3,1 2-7,2 17 5,4-2-3,-7-8-4,-3-5 0,4-3-3,-8 3-14,2-4-28,2-2-26,-6-8-27,0-1-29,-1-9-30,1-1-35,-4-4-26,3-4-20,4-4-43,-6-6-79,5-5-94,1-2-39,5-6-118,-3-2-89</inkml:trace>
  <inkml:trace contextRef="#ctx0" brushRef="#br0" timeOffset="69218.53">1801 7311 1721,'0'-12'126,"-3"1"26,6 4 8,-6-1 7,6 5 2,-3 3 7,0-8-5,2 4-9,-2 4-15,0-5-22,0 5-15,0 0-17,0 0-4,0 0-14,0 0-4,13 18-9,-4-3-5,-3 1-1,4 5-4,3 7-2,2 0-3,0 7-3,4 1 0,0 4-3,-1 0 0,2 0-4,-3 1 1,0-4-4,-2-3-43,-3 1-43,1-5-51,-6-3-65,-1-2-71,0-3-65,-8-3-127,-1-1-106,-2-5 37,-4-2-172,-4-1-166</inkml:trace>
  <inkml:trace contextRef="#ctx0" brushRef="#br0" timeOffset="69412.05">1380 7853 2114,'-11'-7'147,"4"1"0,0 2-12,6-5-1,1 0-12,1-2-9,8-3-10,5-1-5,7 0-10,13-8-10,9 3-6,21-6-7,4 1-2,5 4-28,0 1-36,-4-2-51,-13 5-56,-9 4-69,-5 4-49,-3-1-82,-1 1-169,-4-1 5,-7 2-104,-1 0-77</inkml:trace>
  <inkml:trace contextRef="#ctx0" brushRef="#br0" timeOffset="69649.04">2267 7432 1827,'0'0'139,"-8"-8"2,8 8 10,-7-7 7,7 4 4,0 3-2,-7-4-5,7 4-11,-4-4-15,4 4-16,0 0-13,-6 9-9,6 1-1,-2 2-4,0 3 2,0 4-3,0 2-9,2 2-5,0 3-6,2 1-3,2 4-6,0-2-4,2 4-7,1-2-3,2-3-31,3 1-50,1-6-34,-1-2-41,2-4-60,0-3-63,6-2-52,-6-5-104,3-6-125,-3-2 19,2-3-169,-2-4-163</inkml:trace>
  <inkml:trace contextRef="#ctx0" brushRef="#br0" timeOffset="70146.34">2574 7502 2012,'0'-7'119,"2"2"10,-2 0-1,0 5-12,2-7-11,-2 2-10,0 5-7,0 0-8,5-4 0,-5 4 12,0 0 6,6 12-4,-2-3 2,0-1 0,2 5-5,1 0-4,0 1-4,1 1-1,-3 0-13,4-1-5,2 0-4,-2-2-5,-1 2-3,1-5-6,-1 0-2,2-1 2,0-2-3,0-3-3,-3-3-5,4 0-5,-2-7-1,1 2 0,0-5-1,0-1 0,-2-2-5,1-2-6,-2 1 1,1-1 0,-4 1-4,2 1 2,-2 1 2,-2 3 8,2 1 0,2-1-5,-4 2-4,2 0-5,-2 4-1,-2 3-6,6-4 0,-6 4-1,0 0 11,15 11 2,-11-3 8,4 3 0,1-1 1,0 1 7,1 0-1,0 2 5,2-1 1,-2-1 0,1 1 1,3-1 0,-1-5 4,1 0 3,1-2 2,0-2 2,2-2 1,0-4-1,-1-1 3,2-3 1,2-2 5,-4-4-1,-1 0-7,-2-3-2,-3-1-6,-3-2-5,-5-2-5,-2 3-4,-2-1-3,-7-2-12,-1 3-24,-6 0-36,-2 1-40,-6 1-40,1 5-44,-3 1-49,3 1-56,0 2-66,0 2-62,-2 1-159,8-1-40,-1 2 51,2 0-295,3-2-332</inkml:trace>
  <inkml:trace contextRef="#ctx0" brushRef="#br0" timeOffset="70418.21">3078 7003 2266,'4'-7'80,"0"2"31,-2 3 12,0-2 3,3 1 9,-5 3 10,5-4 1,-5 4 1,0 0-9,10-2-10,-4 0-14,-6 2-9,24 5-8,-8 3 0,7 4 14,7 0 8,2 8 5,4 6 10,3 3 4,7 12 2,1 2-2,-14-3 9,-3-4-12,-4 4-9,-8 2-24,-3 4-6,-6 2-8,-11-3-34,-9 7-45,-12 12-61,-9-1-67,-4-2-54,-9-7-80,-2-7-86,-1-6-88,5-11-179,3-7-10,2-4 75,5-6-307,-3-4-333</inkml:trace>
  <inkml:trace contextRef="#ctx0" brushRef="#br0" timeOffset="72117.25">469 6968 2285,'3'-7'-19,"0"-4"20,-1 4 17,0 0 12,-2-1 10,0-1 10,0 1 13,0 0 5,-2 0 0,2 1-1,0-1-1,0 3-8,-2-1-4,2 0 2,0 6-11,0-9-6,0 9-3,0-8-7,0 8-3,-3-5-1,3 5-8,0 0-6,0 0-6,0 0 1,0 0-4,3 17 1,-1 2 3,2 11-2,0 11-1,6 10 7,2 27 11,4 6 13,2 8 7,3 6 9,3 7 6,-1 6-2,2 1-2,0 2 7,3-1-7,-2-4-4,-1 0-3,1 2-6,1-2-7,-2-2 6,-1-6 2,-1-6-6,1-10-8,-6-6-1,1-9-2,-4-19 4,-2-9-12,-3-9-8,-4-4 0,4-7-1,-4 2 6,-2-7-2,0-2 0,2-4-5,-4-2 3,0-1 0,1-3-2,-3 1 1,0-2 2,0-4-4,2 10-1,-2-6-1,0-4-1,0 5 1,0-5-2,0 6-1,0-6-2,0 0 2,-2 6 8,2-6-12,0 0 4,0 0-1,0 0-2,0 0 7,0 0-6,0 0 1,0 0 1,0 0 1,0 0 0,0 0 1,0 0 2,0 0-3,0 0 7,0 0 3,0 0 5,0 0 4,-5-16 3,5 16 3,0 0 9,0 0 0,0 0 3,0 0 1,0 0 3,0 0-1,0 0 0,0 0 1,0 0-6,-18 4 5,18-4-6,0 0-5,0 0-3,0 0-1,0 0-6,-8 2-2,8-2-3,0 0 1,0 0-5,0 0-2,-8 2-1,8-2 1,0 0-4,2 8 2,-2-8 1,0 0-2,6 9-2,-4-3 0,2-1 0,2 2-2,-2 0 3,0 1-3,2-1 1,5 3 3,0 1-3,-3-1 1,5 0-1,6 5 1,-2-2-2,4-2 1,2 3 3,5 1-2,5-4 2,4 2-3,5 2 0,7-1 2,1 1-1,23 4 0,1-2 0,2 1-2,4-1 0,2 1-4,4-3-6,-1 2-5,2-3 1,-1 1-7,3-3 0,-4 4-1,6-5-4,0-2 6,6 3 3,7-7-1,2 2-1,6-2 4,1 1-2,0-2 1,4-1 3,2-1-1,0 0 1,-2 0-4,4 0 1,1 0 3,0-1-2,1-1 0,2-1 5,0 1-7,0 1 1,0-1 4,-3 0 1,4 3-3,-3-3 5,2 1 2,0 1 1,-3 2 0,3-4-4,-3 2 2,4 0 2,3-2 3,1 0 0,-3 0 2,1-2-6,-1 0 2,3 0 1,-3 0 7,3-1-3,7-1-3,0 0-1,5-2 1,5 1 0,-4-1-5,3 2 0,1-1 7,1-2-5,1 4 4,5-2 0,0 0 1,1 1-1,-1 2-6,1 1 8,-1-1-3,1 0 2,-2 2 2,8 0-3,0 2 1,5 0 3,2-1-5,-3 5 2,-2-1-2,2-2 2,-3 1 1,-1 1 1,-1-2-5,4 2 2,1-1-1,-3 0 2,2 0 1,-3-2 0,3 3 1,0-5-5,1 2 4,3-2-1,1-2-1,2 2-6,7 0 7,0-2-5,1 0 4,30-1-4,0-4 3,3 4-1,0-2 3,-36-2 2,31 2-4,3-5 3,-6 1 0,2-3 0,2 0-6,-2-3 4,7-2-2,5-1 0,-2-3 2,1 0-2,5-6-2,4 0-1,-1-1 1,2 1-2,-1-3 4,-3-1-3,8 1-5,3 2 0,4 0 3,-5 1 0,-5 5-4,-3 3 0,-1-1 0,5 3 6,-9 0 0,-4 3-3,-7-1 4,-9 1-6,-38 0 5,0 3-4,4-3 5,-6 4 1,-1-1-7,-9 2 5,-10 0 1,-11 0 2,-8 2-3,-14-3 1,-10 5-1,-26 1 13,-13-2 16,-13 1 3,-4-1-2,-9 0-2,-4 1-3,-2-3-2,-4 2-3,-5 0-3,-2 2-2,-4-1 1,-2-1-1,-2 0-5,0 1-24,-2 1-22,-5 4-26,2-5-53,-9-3-65,0 1-81,-5 0-101,-9 0-222,-11-7 73,-17-4 69,-31-10-197,-7-2-142</inkml:trace>
  <inkml:trace contextRef="#ctx0" brushRef="#br0" timeOffset="76180.79">568 6887 1175,'0'0'107,"12"0"-47,-12 0-21,10-5-9,-4 0-10,2-1 4,3 0 2,0-1-5,2-1 6,1 0 4,1 0 0,2-1-4,1-1-3,4 1 1,-1 0 2,3 1-4,0-2-1,2 1 5,4 0-1,2-1 5,2 1 0,2-3-1,0 3 0,2-1-4,3-2 0,6 1-22,4 2 4,7 0 0,18-6-2,1 2 3,2 0 0,2 2-3,4 0 4,0-1-2,-1 0 1,-1 1 1,2 0 3,-2-1 2,-3-1-1,-2-1 1,3 1 1,-3 0 1,-13 1 2,18-3 2,0 0 0,-2 0 6,5 1-1,1-3-4,-2 4 0,-2 2 0,-6-3 1,-6 7-4,-15-3 0,4 2-2,1 1 0,-2-1-2,1 2-1,23-6-1,-18 4-1,-4 1 2,0 0-5,21-5 3,-4 3-3,6-2 1,-1 2 1,0-6 0,-2 4 1,3 0 1,-1-2-3,-2 2 2,-2 1 0,-14 0-1,-5 2-1,0 2-2,-3-1 2,2 2-2,-2 1 1,1-2-3,-3-1-2,2 5 4,-2-5-1,2 2-2,4-1 2,20-3-3,-11 1 1,10-3-2,-13 1-1,-7 0 2,0 1-1,-3 2 2,0-3-2,-5 0 2,0 1 1,-8 1 0,-4 1 0,0-1-3,-1 0 3,-5 1 0,2-1-2,-5-1 1,-1 3-1,0-1 2,1-1-3,3 1 0,4-4 0,1 4-3,0-2 2,4 1 3,0 0-4,-1-2 3,2 5-1,-1-3-1,1 2 1,1-1-1,1 2 0,-1-1 1,-3 0-1,3 1 0,-1 0 1,-1 0 1,-1 0-2,4-4 1,5 4-2,0-5 0,4 5 0,0-5-1,2 1 3,0 1-1,1-4 0,-1 3 1,2-3 0,-4 3 1,3-2 0,-6 2 1,1-4 0,-4 4 0,-7-1-1,-2 1 1,1-1-2,-3 0 0,-2 1 1,-3 0-2,1-1 0,1-1 0,-5 2 2,1-3-2,-1-2 0,-5 5-1,2-2 2,-3 1-3,-3 0 2,3-1 0,-4 0-2,3-1 2,-1-2 0,1 4 0,-2-4-1,1 1 1,-1-2 0,-2-1-2,4 4 2,-1-5-3,-2 3 0,4-3 2,-1-1 1,1 1-1,-4-1 0,0 3-2,1 0 1,-2 0 0,0-1 2,-3 3-1,2-2-2,-1 2 1,-2-1-3,2 1 2,-1 1-1,0 3-2,-2 0 1,1 0-1,2 0 2,4-1-2,-1 1 1,2 0 1,2 1-1,-2-1 3,7 3-2,-2-1 0,3 0 0,4-1-1,2 1 3,2 0-3,2 1 2,0 1 1,2-1 1,3 0 0,-1 5-5,-1-6 4,0 6 2,5-3-4,0 1 2,-1 1 0,1-1 0,2-1 0,-1 3 0,-1-3 2,-1 1-3,-1 2 0,1-1 1,-1-2 1,1 2-1,-1-1 1,0 1 0,3-2-1,-2 0-1,8 0 2,-6 1-2,-2-1 2,0-1 0,-1 0-3,-1 2 4,-1-2 0,-2-1-3,1 1 5,-3 1-4,-2-2 1,1 1-3,-10-3 3,1 4 1,0-3-2,-4 2 2,1-2-2,1 1 4,-2-1-4,2 1-1,-3 0 3,3-1-4,1 0 2,-2-1 0,2 1 0,-1-2-3,2 1 2,0 1 0,-1 0 1,6-1 0,-1-1-2,0 1 1,-5 1-1,-1-2 1,0 2 0,-2-1-1,0 3 2,-1-3 0,1-1 2,-3 5-2,1-1 0,1-3-1,-2 1 1,1 2 0,1-3-1,-1 2 1,2 1 1,0-1-4,2 1 2,-1-1-1,3 1 1,0-2 1,-1 1-2,3 0 3,0 3-2,-1-3 1,6 0 0,-4 3-1,5-3 1,-3 3-2,-2-1 3,-1-1-2,4 2 1,-4-2-1,0 2-1,3-1 3,0 0 3,1-2-5,-3 3 1,1-1 0,4-1 2,0 1-1,3-2-2,-1 4 1,1-3-2,5 5 2,-4-3 1,5 2-2,2-2 1,-1 3 0,2 0-2,0-2 2,4 2-2,-2 0 2,1 0-2,-3 2 1,1-2 1,0 0-2,-3 0 2,-1 0-1,-1 0 2,-3 0-1,-6 0 0,0-2 2,-1 2-3,1 0 3,-1-1 0,-3 1-3,-1-2 3,2 0-2,0 0-3,-2 2 2,5-1 1,0-2 2,-1 3-2,2 0-1,5 0 3,1-2-2,2 2-1,3 0 2,0 0-1,3 0 0,7 2 0,3-2 2,-3 3-2,3-2-1,-2-1 0,2 4-2,-2-2 5,-1-1-5,0 4-4,1-4-2,-1 2-4,0 0-1,3 1-2,0 0-1,3 0 0,0-1-2,22 5 0,0-2 1,0-1-4,2 1 2,-2 0-1,-1-1 0,2 2 2,-16-4 0,-7 1 1,1 0 2,23-1 3,-13 0 1,-8-2 2,-1 1-1,3 0 3,-2-2 0,-2 0 0,-3 0 1,1 0 1,-3 0-2,0 0 2,-1 0 1,-1-2-3,-8 2 5,0 0-2,2 0 2,-5-2-1,3 2 2,0-1-1,-4 1 0,1-3 4,-1 2-1,-3-1-4,3-2 3,-3 2 2,-2-1-1,3-1 0,0 1 0,-1-2-1,0 3 0,4-1 1,-4-2-1,3 1-2,2 1 1,-4-2 2,3 2-1,-2-1 2,-1 0-1,-1-1-1,1-1-1,-1 2 4,1 1-1,-1-4-1,0 2 0,1 0 2,-1 0-4,3-1 0,-1 2 2,9 1 0,3-1-5,-1 0 4,2 3 1,3-1-5,-1 2 6,2-2-3,1 2 3,-3 0-4,1-2 1,-3 2 1,2 0-1,-4 0 0,-5-2 3,-2 0-2,-2-2 2,0 2-3,6-3 0,-5 0 2,5 0-1,1-1-1,-1 2-4,3 0 3,4 1-2,3-1-2,3 2 1,26 0-2,-17 1-2,15 1-6,-15 0 1,-8 1 2,-3 3-2,1-2 4,-3 2 0,1 1 0,-4-1 5,-2 2-3,2-1 1,-5 2-1,0-2 4,-4 3-2,2-1 1,-6-1 3,4 2 0,-1-1-1,1 1 3,1-3-1,2 4 0,1-1-3,-2 1 4,2-4 1,-2 2-2,2 1 2,-4-2 0,-6 0 0,3-2 2,-4 2 0,1-2-5,-5-3 2,1 1 3,-7 0-1,-1 0 0,-3-4 3,2 4-3,-5-4-1,3 2-1,-4 0 1,-2 0-2,0 0-2,0 0 5,3-2-2,0 4-1,-1-2 3,4 2-4,-1-2 1,-2 0 0,-2 2 2,1-2-2,-2 0-1,-1 0 4,0 0 1,-2 0 8,1 0 6,-4-2 3,2 0 3,-3 0-2,-1 0-1,2-1 0,-2 1-3,1-3-2,0 2-4,-2 1 1,4-1-1,-2-2-3,2 1 1,0 2-4,2-1-1,1 0 0,-2 2-2,4-1 3,-3 0-3,3-2 2,-2 2-5,-1 2 2,3-1-1,-2-1 0,-4 0 3,4 0-3,-3 2-1,-3-3 2,4 3-9,-2-1-5,2 2-7,-1-1 0,0 0-4,2 3-2,1 1 4,-2-2-1,1 1 1,0 1-3,1 0 3,-1 2 2,1-3 0,-6 1 3,3 1 2,1 0-3,-4-2 3,0 2-1,-2 0-8,1 1 0,-3 2 5,4-3-6,-6 2 4,1 3 2,2-1-1,-3 2 3,-3 0 5,4 4 2,-4-2-4,0 7 3,1-2 5,0 5-5,-1 2 3,1 1 2,0 9 2,2 3-3,-4 4 2,0 8 5,-1 3-3,-2 4 2,2 2-3,-5 2 2,0 0 2,2 23 2,-4-2-4,-1-2 1,-2 1 6,0 2-2,-1-3 5,2 3-5,-2 1 3,-4 3 4,1-2 4,2 0-2,1 2 3,-3 0 0,-2 1-1,1-3 0,-1 1 0,1-4-5,-4-5 5,0 1-1,-3-3 3,-2-4 2,0-3-1,0-5 3,0-8-3,2-7 0,0 0-3,0-1 1,0 0 0,-1-1 2,3 3-2,-3-3-1,3-3-1,2 2-2,-1 0-1,3-4 3,-1-4-2,4-3-2,-2 0 2,0-1 2,4-7-1,-3 1 1,3-1-1,-3-1 1,3-2-2,-3 0 3,1 0-2,2 0 1,-2-3 1,0 4-3,2-2 3,0 2-3,0-2-1,0 2-2,2-2-1,-3 0 4,2 2-3,4-5-1,-4 1 0,1-1-1,2-1 0,0 0-3,0 1 3,-3-1-1,1-1-3,2-2 2,0 3 1,-2-3-1,0 0 1,1 0-1,0 1 0,-2-1-2,0-2 5,1 0-2,0 1 1,0-1-3,-1 1 1,2-5 2,-1 4 0,-3 1 4,3-4 1,-3 4 4,3-2 4,-2 0-2,-1 3 2,1-2 0,0-2 1,-2 2-1,-1-2-3,2 4 0,1-2 0,-2 0-3,0 0 0,-3 1-3,6-1 2,-3 0-1,2 0-1,-3-1 1,3 2-2,-3-3 9,0-2 4,1 3 2,2-3 6,-2 1 4,-1 0 1,0-3 9,-1 3 0,-1-3 7,-1 0-1,-3 1 6,0-1 6,-4-2 5,-2-3 1,-7-2-7,-7-2-14,-10-3-2,-33-10-1,-13-5-4,-14 1-7,-7-5-26,-2 4-39,-2-1-67,3 4-104,4 0-191,-6 3-127,9-1 70,10 3-170,14 1-120</inkml:trace>
  <inkml:trace contextRef="#ctx0" brushRef="#br0" timeOffset="81947.72">2595 11258 993,'-2'-7'176,"0"2"-44,-2-1-29,2 1-5,2 5-5,-5-7-1,3 2 3,2 5-4,-4-6 1,4 6-3,-2-6-8,2 6-9,-2-4-9,2 4-7,0 0-8,0 0 0,-4 19 19,4 1 16,0 6-2,0 8 2,0 10-10,2-1-3,-2 12-12,2 3-1,0-1-5,0 2-4,0-2-1,0 1-13,0-7-29,1-6-34,1-3-53,-2-3-51,2-1-50,-2-10-58,0 0-117,0-8-107,2-5-110,1-4-75</inkml:trace>
  <inkml:trace contextRef="#ctx0" brushRef="#br0" timeOffset="82196.81">3012 11294 1521,'-1'-22'42,"1"3"37,-4 4 15,4 3 10,-5 3 4,4-1-10,-1 3-13,0 3-12,2 4-4,0 0 9,0 0 12,-5 18 7,5 3-11,3 6-5,-1 5-4,2 6-10,4 5-2,-2 4-1,1 2-13,2-3-4,0 4-2,2-2-6,-5 1-16,2-1-34,-5-9-41,-1 2-49,-4-3-55,2 0-47,-7-5-78,-3 1-152,-1-5-229,-2-3-158</inkml:trace>
  <inkml:trace contextRef="#ctx0" brushRef="#br0" timeOffset="82396.11">2610 12041 1856,'-5'-22'11,"3"2"11,4 0 6,3-2 11,2-2 9,3-5 12,7-11 9,6-1 1,16-14-2,3 1-5,7 0-6,-3 7-7,7 3-4,-5 4-4,-3 8-9,-9 6-30,1 0-41,-7 7-42,2 3-55,-2-1-53,-9 4-101,-1 2-335,-4-1-123</inkml:trace>
  <inkml:trace contextRef="#ctx0" brushRef="#br0" timeOffset="82621.25">3311 11212 1667,'-5'-5'-31,"1"-1"34,-2 2 32,2 0 18,-2 3 14,6 1 8,-13-2 4,13 2 11,-15 11 11,9 0 6,-3 5 0,3 7 0,2 3-7,0 5-6,4 1-9,0 7-8,6 0-5,0-1-10,5 6 0,0-1-7,6-2-10,1-3-23,-3-3-24,4-7-31,-2-1-38,2-4-43,2-4-37,-1-5-39,0-6-37,-2-4-64,-4-4-94,3-4-183,-1 1-70</inkml:trace>
  <inkml:trace contextRef="#ctx0" brushRef="#br0" timeOffset="83048.47">3603 11361 1477,'-9'-17'-25,"4"5"39,1 3 30,-1 1 23,-1 3-4,5 1 0,1 4-2,-4-5 11,4 5 16,0 0 8,0 0 0,5 26-4,3-15 2,-1 5 0,1-1-13,2 4-1,1 0-10,0 0-5,-1 0-4,3 0-9,-1-3-3,-1-2-4,-1 0-3,-1-3-1,-1-1-4,2-3 1,-2 0-3,0-7-7,3 0-2,-3 0 0,0-5-2,1-3-4,0 1-1,-1-5-1,-4-1-3,2 0-2,1-1 0,-2 1-5,-1 3-1,-2 1-3,2 2-3,-2 1-3,2 2 0,0 1 0,-4 3 2,0 0-2,19 11 1,-10-5 1,2 0 1,1 0 1,-1 2 2,6 0 2,-5-1 1,3-5 7,-2 0 8,1-2-1,1-2 11,0 0 5,0-9 2,0 2-2,0-5 1,0 2 5,-3-3-3,-4 1-3,2-2 2,-4 0-5,-4 2-5,0-1-3,-4-1-26,-2 1-34,-6 0-46,-4-1-61,-2 3-69,-1 1-54,-3 2-132,0-2-152,-2 0 79,1-1-100,0 2-69</inkml:trace>
  <inkml:trace contextRef="#ctx0" brushRef="#br0" timeOffset="83285.8">4012 10873 1644,'4'-1'47,"3"-2"-7,-7 3-7,10-1-3,-10 1 1,19 5 19,-1 2 15,2 2 10,6 2-1,4 6-5,13 2-4,0 5-5,17 5-3,-5 4-7,-11-4 3,-6-2-7,-1 0-2,-5 3-2,-2 0-4,-3 5-1,-7 0-2,-6-2-3,-2 0-15,-8 1-40,-4-5-49,-2 3-70,-4-6-75,-5 0-161,0-1-269,1-4-144</inkml:trace>
  <inkml:trace contextRef="#ctx0" brushRef="#br0" timeOffset="83467.26">5028 11163 1917,'9'-10'110,"0"5"13,-3-3-4,-2 4-3,0 1-5,0-1-11,3-3-12,1 4-11,3-2-10,2 1-33,-1-2-46,6 0-53,-4 2-61,3 3-53,-1-2-72,-2 3-161,-2 0-206,-1 4-117</inkml:trace>
  <inkml:trace contextRef="#ctx0" brushRef="#br0" timeOffset="83623.39">5032 11498 1736,'-8'12'59,"4"-3"21,0-2 1,2 0 6,2-4 0,0-3 4,8 2 1,-8-2-8,26-8-5,-8 4-12,8-5-6,2-2-12,7-1-46,-5 1-58,5 1-84,-3-5-75,1 4-161,-1 0-262,0 0-135</inkml:trace>
  <inkml:trace contextRef="#ctx0" brushRef="#br0" timeOffset="83981.25">7103 10639 1864,'-6'-11'79,"-3"3"16,4 0 15,0 1 0,2 3 10,0-1 0,1 1-8,2 4-7,-7-7-15,5 7-16,2 0-12,0 0-5,-4 11-1,4-2-10,0 6-4,0 3-2,0 4-5,0 3-3,1 1 0,-1 5-3,0-2-1,3 3-1,-3 0-4,-3 1-2,3-1-3,-1 0-34,-1-1-28,0-1-40,-3 1-46,5-4-54,-1 0-47,-1-9-66,-1-3-152,1-4-229,2 0-172</inkml:trace>
  <inkml:trace contextRef="#ctx0" brushRef="#br0" timeOffset="84231.82">7279 10607 1814,'2'-13'32,"-2"-1"47,0 4 24,-2 1 8,2 1 2,0 5-5,0-3-15,0 6-12,0-5-13,0 5-10,0 0-6,0 0-4,9 12 0,-4 2 8,-1 3-2,2 0-3,0 6-4,3 2 0,-3 0-2,5 4-4,-1 2-4,-1-2-2,1 2 2,-2-1-14,4-1-34,-7-3-51,2-1-55,-1 1-73,-4-4-78,-2-1-159,-5 1-55,0-1-105,-3-2-86</inkml:trace>
  <inkml:trace contextRef="#ctx0" brushRef="#br0" timeOffset="84415.29">7004 11107 1748,'-10'-5'103,"2"-3"24,-1 3-2,8-3-9,-1 0-16,4 2-11,3-5-7,8-1-11,3 0-7,4 1-5,3-1-5,7 0-10,2 1-41,-1 1-45,1 1-57,-2 2-52,-3 1-73,1 0-139,-10 1-286,0 2-144</inkml:trace>
  <inkml:trace contextRef="#ctx0" brushRef="#br0" timeOffset="84714.47">7463 10976 1717,'5'4'-36,"2"-2"12,-3 2 9,4-1 34,-2 4 29,3 0 12,-1 1 18,3 3 6,0 0 2,1 5 2,3-4 0,-2 6-4,1-1 3,0 1 0,-4-1-7,1 2-4,-2-1-3,0 2-3,0-5-2,-4 0-9,-1 0 1,-1-1 3,2-4 2,-3-1 17,1-2 16,0 1 20,-3-3-3,0-5-13,0 0-9,0 0-15,0 0-2,0 0-12,-18-18-10,13 7-18,3-6-23,2 0-19,0-3-22,5-3-25,2-4-28,0-4-37,5-1-47,4 2-57,-1 0-47,8-4-94,-2 5-177,-2 0 71,2 1-103,0 3-72</inkml:trace>
  <inkml:trace contextRef="#ctx0" brushRef="#br0" timeOffset="84951.25">8203 10633 1746,'-2'-4'80,"-3"1"21,5 3 4,-8-6 2,4 4 2,4 2-13,-6-1-12,6 1-11,0 0-6,-12 12 5,6 2-5,0 1 3,2 2-2,0 2 4,-2 5-4,4 0-3,-1 1 0,0 1 0,3-1-9,0 2-5,3-3-3,0 1-1,1 0-8,0-1-11,2 0-37,0-5-38,0-2-52,4-2-61,0-1-56,2-7-85,3 1-154,3-4-18,-4-3-102,0-1-75</inkml:trace>
  <inkml:trace contextRef="#ctx0" brushRef="#br0" timeOffset="85413.27">8504 10812 1705,'0'-5'90,"-2"-1"16,-1 2-6,3 4-8,0-7-10,0 7-14,0 0-10,0 0-2,0 0 7,0 0 2,0 0 2,-2 22-2,4-12-4,3 2-1,-1-1-3,0 2-3,0 1-3,3-1-6,2-1-5,-3-1 0,0-2-4,2 0 0,-2 0-1,3-1-5,0-5 3,1 1-7,1-2 6,1-4-7,-1 0-6,0-3 4,-1 2-5,3-5-1,-3 1 5,0-3-9,-3-1 2,2 1-7,-5-2 3,2 3 22,-2 0 3,1 1 0,0 3-7,-1-1-6,-2 0-6,2 2-6,-4 4-2,0 0-2,0 0 3,0 0-4,12 14 2,-8-7-1,4 1-1,-2 0 3,2 0 1,0 2-2,3-1 3,-3-2-5,1-2 5,2 1-3,-3 0 7,2-4 8,4-1 6,-2-1 7,-1 0-1,6-1 12,-2-5-3,-1 2 2,-2-3 2,1 1 1,-3-3-4,-1-4-6,-2 2-2,-3-4-20,-2 3-32,-4-6-35,0 2-39,-6-2-53,1 1-72,-3-3-77,0 2-154,-4 1-135,2-3 95,1 3-170,5 2-150</inkml:trace>
  <inkml:trace contextRef="#ctx0" brushRef="#br0" timeOffset="85653.18">9143 10414 1938,'5'-1'99,"-5"1"5,6-5-8,-6 5-13,8-3-13,-8 3-7,0 0 5,23 10 10,-10-1 6,5 2 1,3 3-8,4 5-5,-2 0-10,-1 1 1,3 2-2,-4 2 4,2 0-8,-4 2-1,1-1 0,-6 0-5,-6-1 2,-4 2-1,-4 1-6,-6 2 0,-8 4-42,-10 1-45,-8-2-61,-15 10-81,5-10-78,3-7-164,-4-4-89,-1-2 72,1-3-110,9-5-53</inkml:trace>
  <inkml:trace contextRef="#ctx0" brushRef="#br0" timeOffset="88087.28">11028 10647 2030,'0'8'61,"0"-3"50,-2 1 35,2-6 28,0 8 19,2-5 12,-2-3 2,0 8-7,0-4-19,0-4-16,0 5-17,0-5-11,0 0-20,-2 7-29,2-7-48,0 0-46,2 5-42,-2-5-62,0 0-59,0 0-70,2 4-52,-2-4-120,0 0-154,0 0 83,0 0-158,0 0-138</inkml:trace>
  <inkml:trace contextRef="#ctx0" brushRef="#br0" timeOffset="88619.98">11038 10708 1722,'-6'0'31,"6"0"32,-13 0 21,13 0 6,-14 0 8,10 2 5,4-2 5,0 0-5,-14 1-8,14-1-11,0 0-6,-8 3-11,8-3-6,0 0-1,0 0 8,0 0 14,0 0 2,24 1-8,-14-1-7,5 0 2,-1-1-8,2-3-4,-1 2 2,4-3-7,-8 3-6,5-3 9,-1-1-4,-2-1-1,-1 1-10,-2-3 2,2 1-1,-4-4-9,-3 3-7,0-2-3,-3 0 3,1-1-6,-3 3 0,-3-2-2,-1 4-9,-4-1-1,-2 3-1,-6-1-7,0 4 0,-4 2-2,-1 2 2,-5 6-5,0-1 6,-4 4 0,0 3 0,3 5 5,-1 1-1,2 2 3,5 1 1,2 2 1,2 2 10,4-1 6,7 1 4,0-3 0,4 1 0,2-2 3,6 2 4,1-2 2,3-1 4,4-2-3,2-1-2,3-4 2,0 0-4,4-3-6,1-2 0,-2-3-26,2-2-35,-1 1-46,1-6-52,-4-2-79,2 0-75,-3-3-112,3-7-199,-6 0 41,-1-2-258,0-3-296</inkml:trace>
  <inkml:trace contextRef="#ctx0" brushRef="#br0" timeOffset="88834.92">11299 9939 2423,'-4'-17'85,"-3"1"17,5 3 22,-2 1 19,2 5 7,0-1-5,0 0-15,0 2-19,2-2-16,-2 5-45,2-1-46,-2-1-50,2 5-58,-2-4-20,2 4-21,0 0-33,0 0-30,0 0-51,2 16-133,-2-8-78,-2 1-87,-1-1-58</inkml:trace>
  <inkml:trace contextRef="#ctx0" brushRef="#br0" timeOffset="89073.16">11367 10144 1487,'4'9'-23,"-2"2"16,0-4 12,0 0 12,0 1 33,0-1 36,0 1 0,3-1 13,-3 4 5,0-1-2,0 2-1,-1 0-1,3-1-5,-2-2 7,-2 3 8,0 0-5,0-1-7,0-2-6,-2 2-3,-3-1-7,-4 2-3,-1-2-7,2 1-8,-2-4-1,-3 1-13,2-3-11,0 2-25,1-6-28,-1-1-36,-2 0-41,3-4-48,2-2-55,-4-5-67,6-2-145,0-9-80,2 4-99,6-3-86</inkml:trace>
  <inkml:trace contextRef="#ctx0" brushRef="#br0" timeOffset="89568.91">11678 9919 1673,'8'-2'77,"-8"2"25,0 0 10,0 0 8,10 0 4,-10 0-8,0 0-16,0 0-6,7 5-14,-7-5-11,-2 7-4,0 0-2,-2 1-4,0 1 1,-1 5-3,1-1-1,0 4 10,2 4-3,0-2-1,0 6-6,2 2-9,-2-1-4,4-1-1,0 1 0,2 0-5,0-4-4,3-1-4,-1 0-1,2-2-1,1-1-2,2-5-2,1-2-1,-1-2 0,4 0 4,-1-4 1,-2-2-6,4-3-5,-2-3 1,-1-2-6,3-5 3,-4-1-6,1-6 1,-1 1-5,-1-7 4,0 0 3,-5-2-9,-2-1-3,-2-1 2,-2 2-2,-4-1-1,-2 3 0,-3-3-3,-2 6 0,-1 1 7,-3 2-5,1 1 1,-4 3-5,0 2 0,0 3-2,1 3-4,1-1 9,-4 6-2,4 0-4,1 2 4,-2 2 3,2 1-3,5 3 4,-4-1 0,6 3 4,0-1-1,4 1-1,2 2 3,4-1-3,2 2 5,4 1 3,3-1-6,8 1-12,2-2-20,3-2-41,-2-3-48,10 5-63,-2-6-64,-3-2-108,1-4-190,-3 0 58,5-2-111,-2-3-96</inkml:trace>
  <inkml:trace contextRef="#ctx0" brushRef="#br0" timeOffset="89818.55">12323 9890 1705,'-5'-3'46,"2"-3"35,-4 1 24,4 3 14,-1-3 3,4 5-9,-7-3-12,7 3-12,-8-2 2,8 2 12,-11 10-8,7-6-2,0 7-3,-1 0 6,1 2 0,2 3-8,0 1-10,0 2-2,2 1-7,2 0-3,0 3-10,2-1-6,3 2 3,-1-2-2,3 3-8,-1-4-3,5-2-32,1 1-44,0-4-50,-2-5-57,0 0-65,4-3-39,-4-1-80,1-7-119,-1 0-53,2-2-124,-2-4-121</inkml:trace>
  <inkml:trace contextRef="#ctx0" brushRef="#br0" timeOffset="90281.21">12537 9985 1724,'-4'-11'51,"2"4"44,-2-1 25,4 0 17,-2 3 1,0-2-8,0 4-10,2 3-14,-2-10-14,2 10-11,0 0-6,0 0-6,0 0-9,0 0 2,0 0-7,-2 20-1,2-13-3,2 1-3,-2-1-4,2 3-4,2-1-2,-2 1-5,2-2-6,-2-1 1,2 1 0,3 0 0,-2-5 0,-1 3-9,2-3-3,0-3 4,3 0-4,-9 0-3,17-3-1,-6-1-1,-3 0-1,0-1 1,-2-3-1,3 3-1,-2-4 1,-1 4 3,0 0 3,-2 0-6,3 0-5,-3 3-1,-1-1-9,-3 3-1,10-3 6,-10 3-4,0 0 0,9 8 0,-1-5-1,-5 4 6,4-2 0,-1 0-2,0 2 1,4-4 1,-2 3 4,0-4 0,3 2 11,-1-2 12,3 0 13,0-4 14,-1 2 10,0-2 10,2-2 11,-4-2 10,1 1-4,0-3 1,-3-1-9,-1-3-7,-5 0-8,0 1-8,-2-2-4,-2 0-10,0-1-8,-7-1-27,3 2-41,-5 0-47,0 1-52,-1-2-53,0 7-67,-2-3-68,2 3-78,-1 1-183,6 1 20,1-4-238,2 4-284</inkml:trace>
  <inkml:trace contextRef="#ctx0" brushRef="#br0" timeOffset="90510.92">13133 9619 2344,'0'0'113,"2"-5"17,-2 5 9,0 0 3,4-6-16,-4 6-3,0 0-3,15 2 8,0 4 6,6 4-4,7 5-8,1 0-7,9 8-6,-1 4-5,4-1-10,8 14-7,-2 3-5,-7 0-5,-10 1 0,-9-2-16,-6 1-23,-11 1-48,-10 6-61,-20 15-84,-12-4-110,-17-3-114,-9 0-229,-9-7 43,-4 1 76,-5-6-210,-7-7-191</inkml:trace>
  <inkml:trace contextRef="#ctx0" brushRef="#br0" timeOffset="94871.02">2987 12874 1901,'-10'-6'65,"-1"0"18,4 5-3,0-3-3,2 2-14,-1-1-4,3 1-8,3 2-3,0 0-2,-8 9 14,6-2 5,2 3-4,-2 5-1,4 6-2,-2 1 3,2 7-1,0 2-2,-2 1-5,2 6-3,2-1-4,-2 0-2,-2 1-6,0 1-1,0-5-2,0 0-5,0 0-21,-2-3-29,4-3-42,-4 0-49,2-6-55,2-1-39,-2-4-42,0-2-97,0-3-104,4-5-129,1-2-77</inkml:trace>
  <inkml:trace contextRef="#ctx0" brushRef="#br0" timeOffset="95113.02">3229 12946 1774,'-6'-17'100,"5"1"25,-1 8 17,-1-3 2,1 4-7,0 3-6,0-1-15,2 5-19,2-6-10,-2 6-11,0 0 1,9 22 5,-2-4-2,1 4-3,2 12 1,3-1-6,0 9-3,0 2-3,-1-1-8,1 3-2,-2-1-4,-1 0-31,-1-5-36,-3-2-37,0-2-32,1 0-58,-4-7-60,2 0-44,-2-7-44,-3-2-135,-3-3-46,-2-2-138,-1-2-108</inkml:trace>
  <inkml:trace contextRef="#ctx0" brushRef="#br0" timeOffset="95286.98">2928 13554 1737,'-17'-6'58,"8"0"24,-1 1 8,4-3 4,1 2-7,3-1-10,4-4-4,5 2-4,1-2-8,7-4-5,8 2-5,9-4-8,4-2-3,11 2-31,-4-3-46,3 5-52,2 1-51,-1 2-53,-7 2-113,0 1-328,-2 1-130</inkml:trace>
  <inkml:trace contextRef="#ctx0" brushRef="#br0" timeOffset="95588.14">3692 13324 1856,'4'2'65,"-4"-2"2,9 3-1,-5-1-7,-4-2-6,6 6 2,-1-2 13,-1 1 6,2 3 8,1 1-1,1 3-1,-2 0-3,5 1-1,0 2-6,-1-2 1,0 4-1,2-3-8,-4 3-2,0-2 6,1 2-4,-4-2-3,2 1 4,-2-1 0,-3-3 3,-2 1 0,2-2 9,-4-1-6,0-3 2,0-2-6,-5-1-5,7-4-6,-10 0-2,10 0-6,-11-13-7,5 4-3,2-6-7,2-5-9,0 0-19,4-7-28,2-4-23,2-3-32,0 0-35,3 1-46,1 1-52,3 3-53,-2 3-98,0-1-176,6 4 62,-4 2-147,5 2-126</inkml:trace>
  <inkml:trace contextRef="#ctx0" brushRef="#br0" timeOffset="95838.39">4270 13000 1957,'-3'-6'127,"2"0"13,1 6 7,-2-8 5,0 4 2,2 4-16,-2-5-18,2 5-5,0 0-18,-6 13-7,1-1-8,1 1-12,-1 7-6,2-2-4,2 3-7,-1 6-5,0-1 4,4 0-9,-2 2-2,2-2 0,2 1-20,-1-1 5,3-2-22,1-2-33,-1-1-37,2-3-48,-1-3-44,10-2-61,-5-5-70,5-4-140,3-3-77,-2-5 62,6 0-96,1-5-44</inkml:trace>
  <inkml:trace contextRef="#ctx0" brushRef="#br0" timeOffset="96274.68">4664 13040 1599,'-2'-11'94,"-2"3"16,0 1 6,2 2 3,-2 1-2,4 4-7,-7-4-3,7 4 0,0 0-5,-11 13-6,7-3-1,2 0-7,0 3-2,-1 2-9,3 2 1,3 1-3,-1-1-10,0 2-2,2-2-6,0 0-8,3 0-2,0-1-1,1-1 0,-2-2-8,0-2 0,3-1-1,2-3-1,-1-2-6,1-3-5,1-2 4,-1-5-6,2 1-2,-1-3-2,0-3-3,0-1-4,-2 0 0,1-3 6,-4 3-6,1 0-1,0 1-2,-1 3-8,-3-1 0,2 1 0,-2 2-6,-4 5 0,8 0 0,-8 0-2,12 10 3,-6-3-1,0 3 3,5 1 0,-3-1 2,4 1 0,-1-2 1,2 3 1,-1-4 5,2-1-4,0-1 5,1-2 20,-3-2 9,2-2 9,0-4 5,2-2 8,-4-1 9,0-3 3,-1-4-2,0 2-7,-5-4-4,1 0-9,-3-1-11,-4 0-10,-2-5-36,0 3-33,-5 0-33,1 0-47,-2 2-58,-1-1-53,2 7-60,-1-2-81,0 1-144,2 3-5,4 1-236,-1 0-249</inkml:trace>
  <inkml:trace contextRef="#ctx0" brushRef="#br0" timeOffset="96525.24">5282 12789 2052,'5'-5'60,"-1"1"37,-2 0 4,-2 4-4,0 0-6,8-1-10,-8 1-8,0 0-10,14 5 13,-10 2 0,6 2 6,-2 4-2,6-1-6,-2 4 11,5 4 2,0 4-4,0 0-4,-1 5 6,2 0 5,-5 0-6,1 1-10,-5 1-4,-2 0 0,-4-3-2,0 0-13,-6 1-18,-3-1-21,-2 0-34,-3 1-48,-4-9-53,1-1-64,-2 0-72,0-5-127,-1-1-171,-1-6 65,6-3-200,0-2-182</inkml:trace>
  <inkml:trace contextRef="#ctx0" brushRef="#br0" timeOffset="96715.8">5813 12898 2143,'0'0'129,"0"0"-14,13 2-11,-13-2-10,0 0-12,0 0-6,16 3-7,-8-3-7,0 2-4,5-2-4,2 0-25,0 0-44,-1-2-52,2 2-61,0-5-81,1 1-177,-4 3-95,-2-1-107,-5 2-89</inkml:trace>
  <inkml:trace contextRef="#ctx0" brushRef="#br0" timeOffset="96884.1">5795 13230 1857,'-12'13'154,"5"-2"9,1-4 1,1 0 12,5-4 6,0 2 13,0-5 2,18-2-18,1-1-14,5-4-19,8-3-15,3-1-40,1 0-65,-1-4-69,1 1-103,4-5-128,-6 2-290,-3 0 55,-2-3 67,-2-2-187,1-7-126</inkml:trace>
  <inkml:trace contextRef="#ctx0" brushRef="#br0" timeOffset="104668.69">8124 12535 1755,'11'-5'24,"-4"2"11,-1-1 5,-2 2 8,0-1 18,-2-1 13,-2 4 7,4-6 6,-4 6 6,4-4-3,-4 4-5,0 0-15,0 0-11,-14-3-5,-3 3-6,-6 7-3,-14 1 1,-9 5-2,-25 10-4,-2 1-3,-3 5-5,2 0-1,-1 1-4,3 1-4,9 0-2,3-3-3,14-3-4,13-7-2,1-2-1,6-1-3,5-1-4,2-4 2,2 0-5,3 0 2,5-1-2,0-1 4,5-1-3,4 0 5,6-2 1,5-1-6,10-3 3,5-1-3,16-1-4,6-1 3,12-3-3,4 3-1,1-3 2,24 1-2,-2-1 3,-15-1-5,-9 4 2,-2 2-1,-7 0-10,-7 0-10,-3 2-15,-10-2-5,-3 4-3,-5 0 7,-3 3 4,-8 3 8,-6 0 5,-7 1 2,-8 6 4,-11 5 1,-9 6 5,-25 12 1,-13 1 3,-7 1 2,-10 1 5,-3-4 4,-5 1 3,2-1 7,0-2-3,4 0-1,7-4 1,6 1-1,8-8-2,14-3-2,12-5-1,7-6-6,5 1 2,3-1-3,1 0 3,8-1 0,4-1 2,2-2 0,7 1-3,6-1 3,9-1-3,10 0 2,15-3 5,18 2 2,29-4 3,16-2 0,7-2-1,5-4-3,8 1 1,7-3 0,5 0-2,-2-1 2,-3 2-4,-12-6 3,-13 4-2,-10 1-2,-29 3 1,-12-1 0,-13 3-12,-2-1-20,-12 0-47,-9 0-68,-8 1-70,-7-2-70,-4 1-145,0 4-63,-21-3-150,4 3-133</inkml:trace>
  <inkml:trace contextRef="#ctx0" brushRef="#br0" timeOffset="105343.44">6871 14548 1697,'0'0'17,"0"-5"35,0 5 19,2-6 10,-2 6 10,2-5 11,-2 5 12,2-5 4,-2 5-2,0 0-4,2-5-11,-2 5-12,0 0-13,0 0-7,0 0-9,0 0 6,6 15 11,-4-6-1,0 7 7,-2 2-6,4-2-1,0 3-6,0 2 1,-2 0-7,2 1-4,0 0-6,0-1 0,0-4-10,-2 1-2,1-2-2,-1-3-6,2-2 1,-4-1 1,2 0-2,0-2-2,1-1 4,-1-1-7,-2-6 0,0 0-5,0 0-4,0 0-1,4-21-6,0 5-2,-2 1-17,3-12-9,1 1 5,0-3-1,2-1-6,4-1 10,-6 6-7,2 1 8,4 0-3,-3 2-2,4 3 1,-2 2-2,1 2 4,3 3 4,-2 3 10,3 5-5,1 2 16,1 6 7,0 4 2,2 1 1,0 7 4,-2 2-4,1 0-12,0 4 12,-2 3-4,-3 0-3,2 2-22,-2 1-37,-1-7-34,-5 2-64,3 2-65,0-6-87,-3-2-142,2-2-137,2-4 71,-2 0-230,5-6-220</inkml:trace>
  <inkml:trace contextRef="#ctx0" brushRef="#br0" timeOffset="105507.71">7677 14677 2139,'2'-7'125,"-1"-1"20,-1 3 27,4-1 12,-4 0 9,0 6 1,2-7-4,1 2-27,-1 0-17,2 2-18,6-4-14,3 4-31,4-5-43,2 5-52,2-1-57,0 0-72,0 2-77,3-2-64,-6 4-102,2 0-131,-3 4 25,-7 0-158,-1 2-145</inkml:trace>
  <inkml:trace contextRef="#ctx0" brushRef="#br0" timeOffset="105662.9">7824 14788 1829,'-13'12'105,"2"0"44,2-7 8,4 3 16,3-4 9,-2 1 7,2-1 1,2-4-7,0 0-17,0 0-10,13 3-23,1-3-15,2-3-11,4 1-45,8 0-49,1-2-47,7-1-50,6-1-71,3-1-86,3-4-112,3 4-182,-2-7 56,0 7-212,2-7-185</inkml:trace>
  <inkml:trace contextRef="#ctx0" brushRef="#br0" timeOffset="106000.99">8819 14512 2018,'-4'-8'123,"0"-3"29,-2 3 12,1 1 17,-1 1 3,-1-2 21,1 3 8,2 0-7,-3 0-19,3 2-22,0-2-18,4 5-17,0 0-11,-20 10-8,14 2-8,0-1-8,0 6-1,0 0-4,2 7 0,1-4-5,1 5-2,2-2-7,2 5-6,2-3-3,5-1-4,-1 3-6,8-2-3,-2-5-2,5-3-3,2-4 4,4-2 2,3-6 3,0 0-4,3-5-3,0-6 7,6-5-2,-4-6 3,0 2 2,1-11-3,-6-4 5,-6-6-3,-6 5-12,-8-7 2,-6 2-4,-6-1-13,-7 3-20,-10 0-26,-9 2-45,-19-9-57,-5 10-66,5 5-64,2 9-83,7 4-93,-2 1-140,-5-1-118,7 4 73,0-3-449,0 5-528</inkml:trace>
  <inkml:trace contextRef="#ctx0" brushRef="#br0" timeOffset="107075.09">6990 12510 2777,'-4'-6'-41,"-1"-1"22,0 1 34,3-1 27,-2-1 29,2 0 21,-2-2 9,2 3 6,0-1 10,0-1 16,0 1 10,0 0-4,-1 4-3,1-1-10,2-1-19,0 6-7,-4-7-14,4 7-15,0-6-12,0 6-8,0 0-4,0 0-6,0 17-2,2-8-1,0 6 0,0 3-2,1-1-3,1 2-6,-2 0 0,0 0-2,0 0-2,2-1-4,-2-3-1,0-2 0,0-1 5,-2-2-1,2-2 1,-2-1 3,1 0-1,-1-7-6,0 0 1,0 0-4,0 0-3,4-24-3,-1 12 0,-3-4 1,0 0-6,-3-6-11,6-1-6,-6 1 4,6-2-1,-3 4 1,-3 1 4,6-1 0,-3 3-4,0 5-1,-3-2-3,6 4-4,-3-1-2,0 3-5,2 1 6,2 3 1,4 2 1,-8 2 4,20 4-1,-6 0 3,2-1 1,-1 3 1,3 2 1,-2-3 0,-1 2 1,0-2 1,0-1 2,-5-1 2,1 2 4,0-2 8,-3-1 3,0 0 15,1-2 8,-9 0-4,13-5-9,-5-2 3,-4 0-5,3-3-3,-5 0-3,2-1-9,-2 0-16,-2-5-24,0 1-24,-2 0-25,2-2-18,-2 3-36,0-1-39,0 4-58,0 1-56,0-2-59,2 2-168,-3 0-58,1 2 78,2 1-195,0-1-185</inkml:trace>
  <inkml:trace contextRef="#ctx0" brushRef="#br0" timeOffset="107308.24">7440 12088 2020,'7'-1'75,"-7"1"27,8-4 19,-8 4 12,6-3 12,-6 3-2,0 0-10,9-2-19,-9 2-6,0 0-14,0 0-12,5 13 6,-5-2 7,-5 4-11,0 2-6,1 4-12,-2 2-4,2 3-7,-2 0-8,0 3-1,-1-1-2,1 5-4,-1-2-8,1 6-34,-1-3-41,-1 1-51,2-3-56,0-3-61,2-2-47,-2-3-47,2-5-105,1-2-88,3-1 40,0-7-79,0-2-40</inkml:trace>
  <inkml:trace contextRef="#ctx0" brushRef="#br0" timeOffset="107698.29">7473 12519 1552,'2'-7'74,"2"1"20,-3 1 3,2 1-6,-1-4-5,2 3-6,0-2-6,0 3-7,3-1-6,-3-1-5,3 1-8,-1 1-2,0 0-2,3 1-5,-3 0 2,2 1 1,1 2 7,-9 0 6,19 2 0,-9 1 3,2 2 7,-2 1 3,1 1-3,-2 5 4,0 1 0,-4-1-6,-1 6-4,-2-2-4,-4 1-4,0 2-2,-7 1-5,1 2-5,-3-3-9,-1 0 2,-1-2 0,2-2-9,1-1 1,0-3-4,0-2 0,2 0-1,0-2-3,2-1-3,-1-4-3,3 0 4,4-2-3,0 0 2,-9-9-3,9 9 1,0-8-5,5-1-8,-1 1 6,2 1 0,5 0-2,1-3 0,2 3-4,6-3 2,0 0 1,3 1-3,-2 1-9,2 3-21,1-6-33,-1 4-51,0-1-59,0 1-81,-1-3-174,-1 1-111,-2 0 88,-4-1-138,-1-3-91</inkml:trace>
  <inkml:trace contextRef="#ctx0" brushRef="#br0" timeOffset="107911.24">7981 12087 1772,'-1'-2'148,"1"2"3,-4-7 1,4 7-4,0-6-9,2 0-17,1 0-11,5-1-15,1-1-9,4-1-9,5-1-6,4 1-8,0-3-24,2 3-33,-1-1-49,3-1-63,-1 3-71,-4-2-82,-1 0-212,1-1 10,-9 2-110,-2 0-72</inkml:trace>
  <inkml:trace contextRef="#ctx0" brushRef="#br0" timeOffset="108119.18">8358 11667 1722,'2'-8'137,"0"0"24,2 1-4,-2 2-5,0 1-9,1 1-6,0-1-15,-3 4-15,0 0-6,11 7 26,-2 2-11,-3 7-2,3 3-20,1 7-9,4 2-1,0 4-8,4 8-28,0 1-54,-1 0-74,-3-1-88,2 2-95,-6-6-188,-4 0-67,-2 3 54,-4-5-126,1 4-89</inkml:trace>
  <inkml:trace contextRef="#ctx0" brushRef="#br0" timeOffset="109717.1">9357 12832 1639,'-7'-2'45,"7"2"24,0 0 7,0 0-4,-6-4 1,6 4 2,0 0 1,0 0-5,0 0-4,0 0-5,0 0-4,0 0-2,0 0-3,0 0 3,-7-2 1,7 2 7,0 0 5,-3-6-6,-1 3-6,0-1-7,-4-3 2,4 3-3,0-7-3,-2 1 0,2-4-7,0 1-5,2-2 0,0 2-5,-1-2-1,3 1-3,3 2 2,-1 0-8,-2 1-1,2 0-4,-1 3-1,2 1-6,1 1 0,2 3 0,0 3-2,5 5-3,-1 2 4,1 5-1,0 2 2,0 3-5,-1 3 2,-1 1 1,-3 4 3,-2 0-1,-4 4 2,-2-3 1,-4 7-2,-5-1 5,-4 0-4,-6 3 0,-5-1 2,2-4 0,-4-1-2,3-7 2,0-3-2,1 1-1,3-7 4,2-1-3,-3-2 2,6-3-3,-2-3 0,4-4-1,1 0-1,0-3-1,5 0 2,-1-4-6,1 0 2,3-1 0,4-3-7,1 4 1,1-2 3,2-2-6,3 3 3,4-1-2,4 0 5,2 1-4,5 3 8,5-1-6,2 2-3,-2 2 8,3 2-2,1 2-5,-1 1 2,1-2 1,0 5 0,-4-1-3,4 1 6,-5 0 0,3 1-15,-4 0-30,-5-4-37,-3 1-46,4 2-61,-6-2-45,-2-2-82,2 1-167,-4-3 21,1 0-112,-1-2-74</inkml:trace>
  <inkml:trace contextRef="#ctx0" brushRef="#br0" timeOffset="110231.13">10007 12436 1597,'-6'-12'69,"0"2"22,0 3 24,0 0 12,4 1 11,0 2 4,-2 0-4,4 4-15,-4-6-15,4 6-14,0 0-14,0 0-6,0 0 7,-6 14 2,6-5-3,0 4-2,0 5-6,2 3-2,2 5-4,-2 1 2,2 1-7,2 1 3,0 2-5,-2-2-8,0-1 0,0-1-8,0 1-2,-2-3 0,2 0-7,-2-7-1,2 2-1,-4-5 0,3 0-3,-1-2-1,0-2-2,-2 0 3,0-2-2,0-1 4,2-5-12,-2-3 3,0 0-6,0 0-5,0 0 2,-4-20-3,8 6-8,0-3-2,1 0 2,3-4 0,-1 4-1,1 1-2,2 0-6,2-1 2,-2 5-3,0-2-1,3 5-6,0-2 7,0 7-8,5 1 12,0 1-3,-4 4 2,4 5 1,-2 2 6,3 2 11,-2 3 5,-2-2-3,-1 6 1,2-1 6,-4-2-5,-1 5 0,2-3 0,-5 0-5,1-2 5,-1-1-13,-4-1-22,2 0-31,1-2-39,-2-2-44,-1-1-47,0 1-48,0-4-52,-4-1-117,2-2-143,-2-2 32,0 0-164,13-10-165</inkml:trace>
  <inkml:trace contextRef="#ctx0" brushRef="#br0" timeOffset="110467.49">10670 12552 1920,'2'-12'81,"-2"1"18,-2 3 24,2 3 9,0-3 14,0 8 3,2-7-8,-2 7-19,0-2-9,0 2-7,0 0-3,-12 17 0,5-8 0,1 4-9,-3 4-3,3 1-9,2 5-5,-1 2-3,3-5-7,4 3-4,0 4-6,3-3-4,1 2-4,0-4-3,3 2-23,0-7-30,3 3-26,0-5-44,0-4-48,0-2-62,3-4-60,-2-3-50,0-2-79,0-4-100,3-1-25,-3-2-142,-3-6-141</inkml:trace>
  <inkml:trace contextRef="#ctx0" brushRef="#br0" timeOffset="110879.63">10909 12605 1738,'2'-9'29,"-2"3"40,2 0 15,-2 1-1,0 5 0,3-6-5,-3 6-8,2-6-9,-2 6-3,0 0 14,0 0 1,0 0 2,5 21 3,-2-12-1,-1 3-4,1 1 5,1 2-6,-2 1 0,2-1-8,-2 0-6,0-1 0,0-2-10,0 0-1,0-2-8,0 0 0,-2-1 8,2-1-14,-2-1 10,3-1 9,-3-1 11,0-5-11,0 0-1,0 0-14,0 0-1,0 0-7,0 0-1,-3-22-8,3 11-1,6-6-5,-4 3-4,4-1-2,-2-2 2,2 3-2,2-1 0,1 1-3,0 2 2,1 0-8,1 2-2,-1 0 0,1 3-1,2 0 4,-1 3-5,0 0 2,0 4 3,0 0-2,1 4 3,0 1 2,2 1 4,-5 4 7,0 2 4,4 1 6,-6-2-3,2 2 1,-3 0 4,-1 0-5,0 3-2,-2-5 2,-1 0-5,1 1-9,-1-2-40,1 0-50,-2-1-51,-2-1-65,4-1-63,-2-3-130,-2-2-152,0-2 37,0 0-174,0 0-175</inkml:trace>
  <inkml:trace contextRef="#ctx0" brushRef="#br0" timeOffset="111383.13">11572 12251 1967,'-4'-4'113,"-1"0"31,3 0 9,2 4 7,0 0 1,-4-6 1,4 6-3,0 0-12,0 0-18,0 0-15,0 0-17,0 0-8,0 0-7,0 0 12,13 12 7,-2-5-1,1 3-7,5 4 2,-2 3 3,2 0-1,2 6-5,-2 1-3,0 5 1,-2-1-4,-4 1 1,-3 5-4,-4-3-6,-4-1-5,-2 1-4,-3 0-6,-2 3-6,-2-4-5,0-3-4,3-4-5,-3-3 0,3 1-4,2-5 1,-2-3-4,2 0 0,2-1 7,-3 0 4,0-3 3,3-2 2,0 1 4,0-1 0,0 2-5,0-4 2,0 1-8,0 0-4,2-3 0,0-3 0,-2 8-8,0-4-4,2-4 6,0 7-12,0-7-1,-2 5-1,2-5-2,-2 5-3,2-5 0,0 0-9,2 6 1,-2-6 6,0 0-5,0 6 0,0-6 0,0 0-6,0 0 3,0 0-8,0 0-5,0 0-1,-2 5-12,2-5-4,0 0-14,0 0-12,0 0-23,0 0-37,0 0-54,0 0-39,0 0-49,0 0-58,10-9-80,-10 9-123,-4-13-145,2 4 61,-2 2-401,0-1-474</inkml:trace>
  <inkml:trace contextRef="#ctx0" brushRef="#br0" timeOffset="111894.87">12572 12363 2686,'-7'-6'-39,"3"0"38,-2 3 23,2-1 27,-3 0 23,5 1 14,-3-1 6,1 0 8,4 4-6,0 0-7,-6-7-10,6 7-5,-6 0-16,6 0 0,-12 5-8,2 3-6,-2-1-1,1 2-6,-1 3-6,-1 0-2,0 3-4,1 2-4,1 0 3,0 0-4,3 0-2,1-2 4,1 3-3,1-1-5,4 0 1,1 0 3,0 1-3,4-3 0,3 0 4,3-2-19,0-1-26,6-2-38,-1-1-44,3-6-49,4 3-58,-4-4-38,6-6-45,-5 0-80,6-3-56,-2-2-243,-1-4-175</inkml:trace>
  <inkml:trace contextRef="#ctx0" brushRef="#br0" timeOffset="112212.82">12769 12446 1746,'8'-16'-6,"-6"4"40,-1 3 46,3 0 29,-4 3 25,2 0 15,-2 3-3,0 3-5,0-9-17,2 6-16,-2 3-9,0 0-5,0 0-3,-13 12-6,8-5-7,1 4-1,0 0-10,0 5-4,2 0-6,0 2-9,2 2 0,2 0-2,2 3-4,2 0 0,1 0-6,0-5-3,5 1 0,-2-1 1,4-3-2,-2-3 1,3-4-5,2-3 7,0-2 4,1-6 6,2-1 4,-1-4 5,0-3 0,-1-2 1,0-2-1,-6-2-1,1-4-8,-2 0-4,-5-1-2,-1 4-6,-3 1-3,-4-3-5,-5 3-7,-2 2-14,-3 0-22,-2 2-21,0 1-23,2 3-38,-3-1-37,0 5-49,0-2-50,5 5-44,0 1-44,0-1-107,6 2-95,4 0 35,0 0-113,0 0-102</inkml:trace>
  <inkml:trace contextRef="#ctx0" brushRef="#br0" timeOffset="112550.63">13312 12354 1655,'18'-6'85,"-6"0"44,-3 3 28,-3-5 17,0 4 18,-1-1 6,-1 1 1,-2-2 3,0 2-9,-2 4-16,0-8-20,0 8-19,-6-6-11,6 6-15,-13 0-16,13 0-6,-15 6-12,9-1-11,-2 0-2,2 3-9,1-1-7,0 1-7,2 3-9,3-1-7,0 2-2,0 0-3,6 2-5,-2-1-4,5 0 2,-1 0-3,3 2 2,-1-1-1,1-2 0,-1 1-2,4-1-1,-3-1-3,0-1 3,0-1-5,-3 0 0,1 0 1,0-4-1,-3 3 2,0-2 1,-2-1 0,0-1-3,1 2 4,0-3 0,-5 1-2,0-4-3,-8 10-21,0-9-28,0 3-40,-5 0-40,-4-1-49,-2-2-66,3 0-70,-6-2-121,1 0-144,0-2 51,2-1-222,1 0-238</inkml:trace>
  <inkml:trace contextRef="#ctx0" brushRef="#br0" timeOffset="113323.29">13815 11908 1990,'2'-7'-26,"-2"7"44,0-7 21,0 7 15,0-5 15,0 5 10,2-5-2,-2 5-7,0 0-4,0 0-15,0 0-7,0 0-1,-9 14 12,3 0 6,-2 4 1,-2 6 6,-4 8 4,0 0 8,-1 8 1,0 6 5,0 2 3,5 4-1,-1 1-1,-2 17-8,5-9-6,1-6-8,6-1-2,1-4-6,4 3-1,3-4-5,4-5-3,5-3-44,-3 0-29,9-7-44,-2-8-51,2-2-65,6-4-62,-4-6-93,3-4-156,3-5-2,0-1-155,3-6-149</inkml:trace>
  <inkml:trace contextRef="#ctx0" brushRef="#br0" timeOffset="113830.87">14418 12283 1803,'-4'-7'75,"0"-2"33,2 6 3,0-1-10,2 4-2,-5-5-6,5 5-5,-4-4-15,4 4 5,0 0 17,-4 13-9,2-7-3,-1 3 2,3 3-3,0 2-8,0-1-3,3 4-5,1-1-8,0 1 0,1 1-10,1-3 1,-2 0-4,3 0-5,-3-3-8,0 0-1,0-3-1,0-1 5,2-3-9,4-1 1,0-4 7,0 0-10,1-2-2,2-4 5,-1-3-10,1-2-5,2-4 3,-2-1-9,-1-1 7,-4 2 1,4 1 8,-7 4 11,4-2 6,-5 2-4,3 1-4,-3 1-10,0 3 0,0 1-6,-4 4 3,0 0-8,0 0-1,0 0-2,5 13-2,-5-4 2,2 1-1,2-1-8,1 5 9,3-2 0,-2-1 0,4 0 0,2 0 0,0-3 0,3 2 6,2-5 1,2 0 8,-1-5 6,0 3 8,3-6 8,-2 0 6,-1-2 3,1-3-1,-1-4-3,-1-1-9,-2-2 0,0-4-5,-5-1-2,-2-2-26,0-2-37,-4 2-40,-4 1-39,-4-4-50,-6 4-64,0 1-75,-7 0-79,-2-1-200,0 5 39,0-2 62,2 3-175,7 3-146</inkml:trace>
  <inkml:trace contextRef="#ctx0" brushRef="#br0" timeOffset="114125.1">15156 11893 1984,'6'-14'102,"-2"3"38,-1 3 36,0 1 28,1 0 15,-2 0 1,3 4-16,-3-3-17,0 2-21,0 0-25,-2 4-16,0 0-17,0 0-13,0 0-6,-9 27-8,3-7-10,0 7-2,-2 6-6,-2 2 0,4 6 1,-2-1-5,2 9-6,0 0-2,2 5-6,-1 0-3,3 0 4,2 0-6,0-1-1,2-8-4,0-1-18,5-7-30,-1 0-23,3-7-37,6-1-41,-3-8-57,5-5-69,2-4-65,-1-6-60,5-2-154,-3-6-39,6-6 53,-3-4-209,5-4-207</inkml:trace>
  <inkml:trace contextRef="#ctx0" brushRef="#br0" timeOffset="114620.25">15545 12043 2047,'0'0'75,"-5"-4"14,5 4 0,0 0-4,0 0-4,-4-5-4,4 5 33,0 0 27,2 17 2,-2-5-4,2-2-4,0 5-1,1 1-11,-1 1-5,0 1-7,3 1-7,-1-1-8,-1 0-9,2 1-9,-3-2-5,1-2-2,3 0-6,-4-2-8,0-1-5,0-1 0,0-2-2,0-2 0,0 1 2,0-6-1,0 3-9,-2-5-3,0 0-6,0 0-2,8-15-6,-8 5-14,6-5-10,-2-2-11,2-6-3,0-2-6,0-3 4,1 1 1,2 1 1,-3 0-2,2 2 2,-1 4 4,1 0 0,-2 3-4,3 1 4,0 3-6,-1-1 5,4 5-2,0 2-2,2 3 4,1 2 1,-2 4-4,4 2 4,-1 3 2,1 4 4,0 6-2,-2-1 6,-2 1 6,0 4 8,-1-2 7,-2 2 0,-2 1 4,0 0-3,-2-1 2,-2-1 0,-2-4-4,2 3 1,-2-4-2,1 1-5,-3-1-35,4 0-48,-2-4-45,0-2-49,-2-1-48,5 1-60,-5-4-94,1 1-161,4-4-9,-5-2-224,11 2-252</inkml:trace>
  <inkml:trace contextRef="#ctx0" brushRef="#br0" timeOffset="114809.65">16288 12093 2180,'0'-8'67,"2"3"28,0 3 8,-2 2 11,2-6 2,0 0-12,6 3-10,0-2-8,2 1-12,3 3-6,2-1-20,2 2-44,-1 0-52,4 0-71,2 0-81,4 0-138,-3-3-156,1 3-171,2-1-160</inkml:trace>
  <inkml:trace contextRef="#ctx0" brushRef="#br0" timeOffset="115196.3">17300 11759 1904,'-2'-15'45,"2"4"22,-2 0 38,2 3 26,0-1 16,-2 2 13,4 3-1,-2-1-9,0 5-7,0-8-11,0 8-15,0-5-10,0 5-8,0-6-4,0 6-7,0 0 1,-2-6-14,2 6-8,0 0-4,0 0-7,0 0-9,0-7-12,0 7-4,0 0-4,0 0 3,0 0-2,-14 13 0,6-4 1,2 2 0,-2 4 6,-2 7 5,-1-1 3,0 9 0,1 3 3,1 2 5,-1 0 5,1 5-5,2 1 3,1-2-7,2 1-3,2 2-3,2-2-8,2 2 3,2-2-3,-2-2-5,8 0-26,-2-1-33,2-4-47,3 1-48,2-5-60,2-2-74,3-2-71,0-10-135,-2-2-127,2-1 53,0-4-261,3-4-289</inkml:trace>
  <inkml:trace contextRef="#ctx0" brushRef="#br0" timeOffset="115781.69">17707 11849 2179,'-7'-13'20,"3"3"50,0 1 33,1 1 24,3 0 21,-1 4 6,1 4-3,-2-7-11,0 2-21,2 5-10,0 0-10,-2-5-19,2 5-10,0 0-6,0 0-4,-2 16-3,2-5-11,0 0 3,0 4-4,-2 3 0,2-1-2,0 0-1,0-1 1,-2 2-10,2-4 0,-2 0-3,2-4-1,0 0 3,-2-1-9,2 1 6,0-3 2,0-1 19,0 3 17,0-7 10,0-2-12,0 0-5,0 0-6,0 0-8,6-24 0,-2 13-8,0-7-5,-1-1-1,2-1-2,1-5-10,1 1 4,-1 1-4,0-1 0,-1 7-6,-1-3 3,1 6-4,-1 0-3,-2 3-4,2 2-6,-2-3 0,0 4-8,0 1-4,2 5 4,-4 2-2,0 0 4,0 0 0,17 14 1,-8-3 0,-3 0 2,3 2 1,-1 3-1,3-4 3,-2 3-3,-1-3 3,0-1 0,-2-1 2,2 0 0,-2-2 4,-2-1 4,2-1 9,-2-1 25,0-2 7,3-3-3,-7 0-7,15-4-1,-9-2-5,0 1-4,1-5 0,-1 1-7,0-6-12,-2 3-26,3-2-20,-2 0-22,-1-1-37,0 2-22,-2 2-27,2 2-49,-3-1-69,4 2-75,-3-1-124,-2 3-172,2 0 80,-1 3-296,-1 3-331</inkml:trace>
  <inkml:trace contextRef="#ctx0" brushRef="#br0" timeOffset="115951.51">18216 11744 2265,'6'0'25,"-6"0"27,12-4 28,-6 1 18,2 1-3,-2-3-2,2 2-6,0-2-7,3 0-8,0 3-8,4-1-7,-1 1-17,-1 0-42,0 2-50,1-3-61,6 6-69,-9-6-74,7 3-192,-6 0-11,2-5-84,-2 3-46</inkml:trace>
  <inkml:trace contextRef="#ctx0" brushRef="#br0" timeOffset="116167.08">18605 11465 1697,'0'-7'153,"0"0"7,2 1-4,-2 3-7,0 3-10,0-6-12,0 6-12,0 0-16,0 0-1,0 0 1,3 18 0,-6 0-10,3 3-8,3 0-4,-3 8-10,0 3-7,0 2-3,2 4-18,-4 4-32,-1-1-39,-3 0-51,-2 5-64,1 1-83,-6-5-137,-3-1-171,-4 2 74,-3-5-117,-2-2-81</inkml:trace>
  <inkml:trace contextRef="#ctx0" brushRef="#br0" timeOffset="116385.2">17854 12392 1810,'-8'-9'142,"2"-1"12,4 0 11,4-2-3,2 3 1,6 0-4,2-2-14,7-3-16,4 2-11,12 1-18,3 2-9,3 0-7,4 2-18,9 4-2,-6-2-20,3 4-38,-5 1-51,-1 0-59,-5 0-58,-4 1-54,-3 2-59,-3-1-142,-8 0-89,-5-1-133,-7 3-135</inkml:trace>
  <inkml:trace contextRef="#ctx0" brushRef="#br0" timeOffset="116740.96">18188 12458 1754,'-9'4'46,"1"-2"39,4 0 18,-2 0 13,6-2 22,-10 4 1,10-4-1,-4 1-15,4-1-14,0 0-12,0 0-14,16 4-4,-8-2-8,2 3-3,1-4-9,-3 1-4,3 2-8,0-3-3,-3 4-7,0-1-3,2 1-6,-4 1 1,0 0 7,-2 3-9,-2-1-3,-2 2 4,-4 0-5,0 2 1,-4 1-2,-2 0-5,-2 2-6,0-5 3,-1 4-6,2-3-1,-2 1 0,5-3-2,-2 0 2,0-2 1,4 2-4,0-1 2,4-3 3,2 1 0,4 0 4,2-1 0,6 2-2,2-4-6,3 1 4,2-3 5,2 4-12,3-5-21,3-2-28,1-4-51,4 1-67,3-7-88,5-7-147,-2 0-147,1-4 74,1-2-154,13-10-125</inkml:trace>
  <inkml:trace contextRef="#ctx0" brushRef="#br0" timeOffset="117163.35">18921 11375 1709,'2'-11'-3,"2"-2"23,0 4 39,-2-1 31,2-1 21,-2 2 19,0 1 13,2-2 9,-1 5-3,-1-3-8,1 2-8,-1 0-13,0 3-8,0-1-19,-2 4-10,2-5-7,-2 5-17,0 0-2,6-2-4,-6 2-9,8 13 0,1 4 8,1 6 2,6 9-2,0 8 11,3 6 4,5 21 4,-1 3 9,-2 4-2,1 3-3,-6-1 1,-2-2-5,-4-9-4,-4-10-5,-8 0-2,0-1-8,-10-1-2,-4 14-3,-5-14-4,0-9-3,-9 12-6,1-15-26,3-7-31,-2-3-35,8-4-35,-1-3-47,-1-5-54,6-1-64,-2-7-66,4-2-151,-1-5-91,1 0 52,4-2-211,4-2-218</inkml:trace>
  <inkml:trace contextRef="#ctx0" brushRef="#br0" timeOffset="117716.95">19396 11273 1884,'-4'-5'-58,"2"-1"35,2 6 15,-2-7 28,0 3 29,2-1 16,0 5 11,-2-8 3,0 3 4,2 5 2,-2-5 2,2 5 1,-2-6 3,2 6 6,-2-5 4,2 5-2,0 0 4,0-8 2,0 8 2,0 0-8,0 0-2,0 0 3,-2-4-8,2 4-4,0 0-4,0 0-15,0 0-9,0 0-3,0 0-8,0 0-9,0 0-5,0 0-8,0 0-2,0 0 3,16 15-5,-4-2-4,0 5-3,5 8 2,2 3-4,2 12 2,9 15-1,-2 5 11,-3 1 6,0 8 2,-2 1 6,1 1-2,-3 0 3,-4 1 1,-8-13 1,-3-3 2,-6 0-4,-4 0-3,-5 19 1,-8-5-2,-5-4-3,-5-4-1,-6-6-18,7-14-27,-4-8-32,0 0-35,3-7-36,-1-5-34,4-4-49,-4-2-59,9-3-66,-3-6-149,5-1-86,2-5 55,3 1-201,4-3-197</inkml:trace>
  <inkml:trace contextRef="#ctx0" brushRef="#br0" timeOffset="118332.17">19784 10965 1902,'-12'-2'23,"6"0"32,-1 1 20,1-2 12,6 3 10,-9-2 12,9 2 0,0 0 2,-6-1-8,6 1-11,0 0-10,0 0-11,26-4-4,-14 6-10,8-2-6,0 0-7,4 2-3,4-2-3,1 1 0,1 1-4,-3 1-6,-2-3-4,-2 1 0,-1-1-4,-5 0 9,2 2-6,-4-2-4,-3 2-2,0-2 1,0 0-5,-2 0-2,-2 2-1,1-2-2,0 2-1,-1-2-7,-1 2 2,-1 2 0,-2 3-2,0 0 3,2 5 0,-4 1 6,4 5 5,-6 2 13,2 11 9,-2 8 14,0 15 20,-2 5 13,-4 24 20,1 6 8,2 2 4,-1 4 13,0 5 0,0-3 3,0 2 2,-3 2-5,1 3-3,-2 6-1,1-9-2,0 1-4,-1-5-8,0-5 7,-2-8-10,0-3 2,4-18 4,-2-11-2,2-5-2,-1-9 6,0-2-19,1-7 6,2-2-14,0-5 2,0-2-4,-1-1-1,-3-3-6,0-4-6,-8 0-7,-2-1-6,-6-3-21,-6-2-83,-5-3-78,-12-3-117,-13-2-146,-29-5-230,-11-7-197,-9-5 100,-1-3 93,-3-5-575,-1 0-657</inkml:trace>
  <inkml:trace contextRef="#ctx0" brushRef="#br0" timeOffset="120092.99">3197 14144 1691,'-4'5'301,"0"-4"-107,-1 3-78,0 0-40,5-4-22,-6 3-7,4 2-1,2-5 4,-2 5 6,2-5 5,8 6 4,6-3 0,6-3-4,10 0-5,15 0-3,12-5 0,29-4 1,10-3-1,8-5-10,8 0-3,5 2-3,0 3-5,0-2-24,-6 3-36,-8 0-42,-8 1-41,-8 3-40,-20 0-38,-15 4-40,-11-1-99,-10 0-115,-10 0-157,-6 4-99</inkml:trace>
  <inkml:trace contextRef="#ctx0" brushRef="#br0" timeOffset="120350.77">3615 14359 1850,'-65'14'99,"9"-4"-8,9-2-1,4 2 5,7-3 8,6-2 12,5 1 3,5 0-5,7-3 12,8 1 9,10 0 1,-5-4 8,43 0-1,5-6 0,36-2-2,11-3-9,13-2-5,7-2-1,8-1-12,-1-3-7,-1 1-10,0 2-9,-6 1-8,-8-4-8,-11 1-17,-6 5-42,-11-2-44,-20 3-54,-11-1-53,-12 1-63,-3 3-73,-3-4-51,-14-1-142,-3 7-69,-7-1 40,-1 1-208,-3-1-199</inkml:trace>
  <inkml:trace contextRef="#ctx0" brushRef="#br0" timeOffset="120487.9">5054 14175 2060,'6'4'114,"0"-3"8,-1 2-9,1-2-12,-6-1-9,11 0-10,-11 0-23,12-5-49,-3 1-69,-1-2-105,3-4-186,0 1-95,-1-1-145,-2-3-91</inkml:trace>
  <inkml:trace contextRef="#ctx0" brushRef="#br0" timeOffset="122748.79">3614 15790 963,'-5'-6'267,"0"-1"-92,0 0-29,-1 0-20,0 0 1,1-3-7,-3 7-4,3-7-2,-1 6 5,2-1-6,0-1-9,-1 0-12,1 3-13,4 3-4,-10 0-2,1 7 8,0 3 2,-3 7 13,0 3-14,-4 11 5,2 8 1,-3 5 20,-5 19 11,0 2-12,2 5-5,0 3 2,4-1-2,1 8-6,3-5-6,3 3-5,1-4-7,7-8-9,1-11 0,1-2-8,9-4-3,0-3-3,5-5-2,0-6-3,5-9 4,0-4-7,4-9-4,1-5-2,5-3-5,2-10-4,6-3 3,7-7-8,-3-5-4,0-6-3,11-9-2,-4-6-2,-3-5 0,-7-3-6,-12 6-23,-2-2-12,-6 1-8,-4-5-7,-6 1-8,-1-5-5,-6 0-3,-4 2 2,-3-5 5,-7-19 3,-9 4 8,-4 3-3,-5 2 6,-4 9 4,-4 3 0,-3 6 2,4 15-1,-1 4 7,-1 8 5,-3 6-5,2 5 6,-3 7-4,1 10 2,-5 6 9,3 4 4,4 7 2,3 4 11,8 3 0,4 2 3,6 0 1,8-3 5,6 1-2,8 0-4,4 1 6,5-2 0,12 5 3,11-6-6,3 1 0,7-10 2,3-1-2,5-5-14,3-4-28,0-5-27,0 1-43,-10-6-47,1-6-56,-3 3-75,-1-7-106,2-6-196,-1 0 76,-2-5-267,-14-1-258</inkml:trace>
  <inkml:trace contextRef="#ctx0" brushRef="#br0" timeOffset="122938.24">4277 15192 2317,'-7'-22'78,"-1"2"7,0 2 18,3 3 8,1 2 4,-1 4 1,2 0-7,0 1-13,3 0-14,-4 3-19,1-1-47,0 1-55,3 5-39,0 0-27,0 0-46,0 0-64,0 0-116,2 18-160,-4-7-149,0 6-137</inkml:trace>
  <inkml:trace contextRef="#ctx0" brushRef="#br0" timeOffset="123154.92">4236 15666 1814,'4'8'61,"1"-1"21,-3-1-1,0-4 1,1 4 5,-3-6 3,4 5-1,-3-3-3,-1-2-4,3 6-9,-1-2-4,-2-4-10,0 0-4,2 6-5,-2-6-3,0 0-6,0 6-4,0-6-10,0 0-20,0 0-14,0 0-24,0 0-33,0 0-34,0 0-33,0 0-27,0 0-47,-2-22-121,0 15-354,-2-1-175</inkml:trace>
  <inkml:trace contextRef="#ctx0" brushRef="#br0" timeOffset="123572.54">4434 16080 1850,'-3'-17'21,"1"3"37,2 3 16,-2 5 24,0-1 16,0-3 4,0 7 4,0-4-2,2 7 0,0-7-18,-3 4-11,3 3 0,0 0 5,0 0 20,-10 20-1,3-3 0,1-4 1,0 8 3,0 3-2,0 2-4,0 3-4,0 5-5,4 4-12,2 0-9,0 5-7,2-4-7,2 3-5,4 0-7,2 3-3,2-3-26,3-1-34,2-7-36,2-5-33,3-3-37,0-6-56,0-5-63,2-6-65,5-4-109,-4-5-126,2-1 15,3-7-246,0-4-252</inkml:trace>
  <inkml:trace contextRef="#ctx0" brushRef="#br0" timeOffset="124035.59">4986 16204 2116,'-2'-20'44,"-2"7"39,-1 4 19,1-3 31,2 5 7,-2 0-9,2 2-4,-1 2-9,3 3-3,0 0 12,0 0 7,-15 8-5,11 4-8,2-4 3,0 5-7,2 0-7,0 3-3,2 3-8,0-4-11,2 5-8,1-6-6,0 6-5,0-6-6,2 1-2,-3-3-8,2 2-2,1-7 0,-1 1-5,4-3-5,-1-3-3,2-2-4,1-2-3,0-1-2,0-1-4,-2-5-3,1-1-1,0 2 0,-1 1-3,-1-2-5,-3 5-3,0-3-9,3 2-1,-2 5-3,-7 0 1,10 5 2,-5 2 0,2 1 0,2 4 2,0 2 1,-1-5 1,-1 4-2,4-1 2,0-2-2,-3 1 2,3-3 3,-1-1 2,1-2 10,1-5 5,0 0 7,1-5 5,4-1 5,-2-3 6,-1 0 2,2-3 2,-4-2 2,-2-4-1,1 2-4,-2-4-3,-3-1-6,-4-4-3,0 4-3,-2-2-10,-4 4-9,2 0-21,-4 2-29,-3 0-43,-2 3-53,1 4-53,-2 0-56,-4 1-65,6 8-69,-2-5-119,2 4-133,4-1 54,-2 0-357,8 3-411</inkml:trace>
  <inkml:trace contextRef="#ctx0" brushRef="#br0" timeOffset="124307.08">5571 15998 2800,'0'-6'92,"0"1"10,0 5 20,0 0 11,1-6 0,-1 6-4,0 0-11,0 0-5,0 0 21,24 11 6,-12 0-1,6 5-5,0-1-8,4 9-7,3 0-2,-1 2 4,6 5 3,-2 1-3,-1 1-9,-4 3-24,2 4-7,-6-4-6,-8 2-6,-1-5-5,-5 1-3,-1-4-13,-8 1-9,-1-2-32,-3 0-35,-1-7-40,-1 0-45,-1-1-47,3-3-34,-3-9-56,0 3-66,3-11-65,2 2-160,2-7-67,4 4 82,4-14-316,10-4-328</inkml:trace>
  <inkml:trace contextRef="#ctx0" brushRef="#br0" timeOffset="124478.07">6772 16206 2365,'12'-2'105,"-2"-2"25,2 4 15,-6 0 7,-6 0-3,10-2-4,-10 2-9,11 0-14,-3 0-14,3-2-10,2 2-28,3-5-51,6 5-57,-4-4-72,4 1-79,1 1-73,-3 2-139,-4-3-110,-3 3 44,-2 0-134,-3 3-100</inkml:trace>
  <inkml:trace contextRef="#ctx0" brushRef="#br0" timeOffset="124641.05">6954 16350 1822,'-13'11'181,"4"-2"60,3-2-1,-1-1 14,3-2 21,0-1 8,0-1 8,0 2-24,4-4-13,0 0-21,8 8-17,2-8-19,6 0-25,5-4-13,2 0-58,3-2-71,3 1-86,0-1-93,-1 2-94,4-5-113,-3 1-165,1 4-111,8-5 82,3 1-372,7-2-401</inkml:trace>
  <inkml:trace contextRef="#ctx0" brushRef="#br0" timeOffset="125792.57">7773 10645 2330,'5'21'-131,"-2"-8"16,-3-3 13,0-5 18,-1-1 11,1-4 14,0 0 20,0 0 16,0 0 12,0 0-1,-2-21 0,4 13 4,-2-1 5,1 2-4,-1-3-13,3 0-23,1 3-18,-2-2-31,-2-3-45,1-1-109,-2-1-112,-1-1 128</inkml:trace>
  <inkml:trace contextRef="#ctx0" brushRef="#br0" timeOffset="126333.17">10193 10592 1009,'2'11'-12,"2"-7"6,-3-2 3,-1-4 4,0 2 5,0 0-8,7-20 2,-7 11 0,0-4 0,2-4 0,-2 0-10,-2 0-9,-1-3-11,-6 0-12,4 2-17,-2-3-18,-3 1-32,-1 0-111,-4 3 74</inkml:trace>
  <inkml:trace contextRef="#ctx0" brushRef="#br0" timeOffset="127080.24">7487 7753 542,'0'-6'-30,"0"6"12,0-10 9,0 10 10,0-5 6,0 5 5,0-7 8,0 7 2,0-5 8,0 5 4,2-5 4,-2 5 7,0 0 4,0 0 0,0-6-6,0 6-5,0 0-6,0 0-3,0 0-3,0 0-6,0 0 3,0 0 4,13 11 11,-2 1 7,6 2 7,8 4-4,13 8 7,22 13 3,5 7 1,8 6 3,11 4 2,5 8-2,4 4-2,30 18-2,8-1-2,7 10-4,3 10 0,5 12-2,-4 8-1,3 12-8,-8 1 2,-1-1-1,-5-6 2,-1-1-1,-1-2-3,-4-6 1,-7-2-2,-4-8-1,-8-10-6,-26-23-2,-5-7-4,-6-7 0,-9-8-1,-5-5-3,-6-9-3,-14-9 0,-5-7-1,-7-6-2,-4-4 2,1-1 8,-6-3 9,0-1 6,-2-1 6,-2-1 6,1-2 1,-5-3-3,3 0-6,-5-1-4,3-1-6,-5 0-8,-2-3 1,0 0-12,6 4 5,-6-4 2,0 0-3,0 0-2,0 0-3,0 0 2,0 0-10,0 0-14,0 0-17,0 0-17,0 0-20,0 0-35,0 0-53,0 0-58,2-11-165,-8 7-168,0-5-37,-5-3-77</inkml:trace>
  <inkml:trace contextRef="#ctx0" brushRef="#br0" timeOffset="130750.24">7978 16152 2372,'-2'-4'114,"2"4"1,-6-5 10,6 5-13,-6-4-6,2 1-6,4 3-8,-4 0-20,4 0-5,0 0-3,-8-7-3,8 7 6,0 0 7,0 0 9,0 0-4,0 0-4,0 0 2,0 0 4,0 0-3,0 0 8,0 0 9,0 0 5,26-1 4,-2 1-5,7 0-6,9 0 3,9-7-4,-1 7-10,17-5-5,-6 2-7,-3 1-10,-6-1-3,-3-1-7,-5 1-2,-9 3-6,-3-4-2,-2 2-4,-5 0-4,-2 2-11,-2 0-26,0-3-34,-4 3-37,0 0-51,-3 0-53,-1-3-58,0 3-76,-3 0-98,0-3-220,2-1 46,0 0 70,-2 1-256,5-4-261</inkml:trace>
  <inkml:trace contextRef="#ctx0" brushRef="#br0" timeOffset="131562.05">9496 15813 2302,'-2'-8'63,"0"3"26,0-1 19,-1-1 20,2 4 4,1 3 26,-2-11-4,2 11-3,-2-5-14,2 5-16,0 0-10,-2-5-13,2 5-15,0 0-12,0 0-8,0 0-6,-6 24 6,1-9-9,1 2-1,2 4-1,-2 1 3,2 0-3,0-1-3,2 6 0,0-2-4,2 2-1,2-3-3,-2 0-2,4-3-4,-1 1 5,1-4 0,1-3 6,5-2-5,1 2-2,1-8-3,1-2-2,4-1-2,2 0-2,1-4-4,-4-6-1,8 1-5,-1-4 1,-3 1-2,1-4-2,2-3-2,-6-2-1,3-4-2,-4-1-1,-4 2 0,-1 2 13,-2-1 12,-1 6 6,0-1 4,-1 4-5,-3 0-7,-1 2-4,2 2-7,-4 1-6,2 1-5,-5 4 1,0 0 0,0 0-4,0 20-1,-2-12-2,2 6 0,0-1-1,2 2 2,3-1 0,0 3 0,0 0 0,4 0 2,-1 2 0,5 0 1,4-5 2,-2-2 1,3 3 1,2-7 2,4-1-1,-3-2-1,2-5-1,0-3 1,3 1 4,1-5 2,-1-6 3,2-2 6,-5-3-1,2-6-4,-6-2-3,-3-2 2,-2-11-1,-6 3-6,-4 0-4,-4-4-2,-4 3-5,-4 3-14,-3 2-24,-4 3-29,-3 5-39,0 0-40,-1 9-35,0 3-41,0-1-42,5 9-43,2 1-51,2 3-71,0 3-176,10-3 17,0 0 73,14 10-238,4-7-239</inkml:trace>
  <inkml:trace contextRef="#ctx0" brushRef="#br0" timeOffset="131912.28">11440 15495 2107,'-8'-25'24,"0"2"32,2 2 25,-3 2 23,3 4 21,-3-2 22,3 4 12,-1 1 2,3-1-10,0 5-14,2 2-16,-2-5-10,0 6-19,0 1-14,2-3-13,2 7 0,-18 7-2,10 6-11,-5 0 0,-2 8 5,-2 9 3,1 10 14,-4 8 8,-3 21 9,0 2-2,2 2 3,-1 2 1,4 2-3,2-2-5,2 1-3,-1 3-7,4-3-4,4 2-5,0-9-6,7-14-5,0 2-5,5-2-3,7-2-3,0-5-3,7 1-9,3-8-24,2-3-43,8-6-51,3-3-53,7-5-53,0-9-50,9-1-83,-9-12-121,5-2-175,8-5 43,-3-6-351,19-9-409</inkml:trace>
  <inkml:trace contextRef="#ctx0" brushRef="#br0" timeOffset="132476.09">12299 15763 2769,'-5'-13'66,"3"6"7,0-1 9,0 2 5,0 1 4,2 5-5,-2-8-2,2 8-7,0 0-12,0 0 13,0 0 6,-11 22 1,9-7-4,-5 0-8,3 4 0,0-1-4,0 1-7,0 5-4,0-6-2,0 3-6,-1-3-5,0-1-2,3-5-4,-2 3 0,2-4-1,0-2 11,0-1 21,0-1 23,0-1 6,2-6-11,0 0-10,0 0-9,0 0-5,6-24-7,0 7-4,0-7-11,2 0-2,0-11-6,0 2-3,0 0-1,-1 6-6,-1 4 1,1 2-2,-1 0-6,-2 4-3,1 4-7,-1 0-5,0 2-6,-3 1-5,4 6 5,-1 4-2,-4 0 2,14 7 0,-6 3 4,1 2 0,5 2-1,-1 3 3,4 1-1,-3 1 2,4 0 0,-3-5 0,3 3 2,-1-4 2,0 0 1,-2-2 3,0-2-1,-1-2 2,2-2 1,-4-2 1,3-1 0,-5-2 0,4-5 4,-2 0 1,-2-2 1,2-7-3,-4 0 1,0-7-4,-2 0-2,-1 1-1,-1-7-1,-2-2-3,-1 5 0,-1 1-9,-1 2-16,1 0-31,0 0-28,-2 3-39,2 6-39,2-2-54,-4 1-59,4 3-74,-2 2-83,0 1-178,1-1 15,4 5 70,2-3-276,0 3-281</inkml:trace>
  <inkml:trace contextRef="#ctx0" brushRef="#br0" timeOffset="132641.05">12961 15502 2176,'9'0'81,"-9"0"36,0 0 8,8 0 13,-8 0 20,6-3-12,1-1-14,0 4-17,3-5-10,2 1-12,4 2-16,-1 0-45,3 2-57,2-4-66,-2 4-84,2-3-73,-4 3-163,1 0-98,-1-7 58,-4 4-88,-2-1-43</inkml:trace>
  <inkml:trace contextRef="#ctx0" brushRef="#br0" timeOffset="132866.96">13333 15196 1762,'0'-12'181,"0"3"7,3 2 4,-3-2 11,0 4-10,2 1-14,-2-2-16,0 6-22,0 0-14,0 0 23,7 14 1,-3 0-6,2 6-8,-1 8-10,3 3-7,-2 6-12,0 2-9,1 9-6,-2 3-11,-1-2-43,0-1-54,-2 0-52,-2-6-78,-4-1-83,-2 3-94,-8 1-164,-1-4-91,-3-2 59,-2-1-238,0-4-246</inkml:trace>
  <inkml:trace contextRef="#ctx0" brushRef="#br0" timeOffset="133104.71">12531 16200 2162,'-21'-2'144,"8"0"77,3-3 33,2 5 15,1-7-18,4 5-11,2-3-18,5-3-19,5 1-20,7-3-19,8 1-12,12 2-18,13-6-8,8 3-17,23-2-10,3-2-10,2 2-12,-5-2-35,-12 2-52,-9 4-65,-4 1-62,-12 0-66,-3 1-67,-9 4-68,-6-5-57,-4 7-136,-7 0-45,-6 3 80,-6 1-222,-2 2-210</inkml:trace>
  <inkml:trace contextRef="#ctx0" brushRef="#br0" timeOffset="133439.03">12941 16307 2053,'-11'4'98,"4"0"31,3-3 4,4-1 0,-6 0-2,6 0 6,0 0-5,0 0-12,25-1-4,-10 1-12,2-4-8,2 4-6,2-3-9,0 3-7,-2 3-7,2 1-9,-3-4-5,-2 1-7,-1 3-2,-2-2-3,-7 3 2,1 3 3,-7 2-1,-5 1 0,-1-1-2,-7 1 2,-4 2-7,1 2-1,-2-1-3,2 1-1,-1-1-3,-1-1-5,6-2-3,2-1-3,-2 2-3,6-5 16,4 3 17,4-5 4,4 3-5,8 1-4,2-7-2,4 3-6,7 0-3,2-1-1,8-4-3,5 0-5,5 0-23,-1-4-51,11-1-68,-6-2-84,2-4-95,-5-5-89,21-4-221,-19-1 41,-8 0 72,-3-7-241,-3-3-226</inkml:trace>
  <inkml:trace contextRef="#ctx0" brushRef="#br0" timeOffset="134022.04">13766 14751 2097,'-2'-7'29,"2"2"26,-2 0 16,0 0 11,2 5 16,-2-7 9,2 7 6,0-4 1,0 4 1,0-10 10,0 10 3,0 0-4,0-4-5,0 4-1,0 0-15,0 0-11,0 0-5,0 0-7,0 0 4,16 10 2,0 5 2,0 2 2,6 10 6,5 1-4,11 26-10,-2 4 3,-2 8 9,2 9 9,-2 9-1,-2 6 7,-5 7-12,-8 1-1,-4 0-4,-11 1-3,-4-3-9,-12-7 0,-5 1-9,-9-1-6,-6 0-2,-6-12-6,-4 1-3,-2-6-4,0-2-4,1-9 3,1-6-5,3-6 0,7-13-2,10-4 0,2-11-4,3-1-3,1-3-2,5 0 4,1-4-4,3-3-3,-1 1-4,1-4-2,-1 3 3,3-2-7,-1-2 1,2-1-2,0 3 0,-1-2-5,3-1 6,0-3 0,-3 3-10,3-2-1,2-3 0,-5 5-6,5-5-9,-1 7-14,1-7-16,0 0-19,0 0-24,0 0-40,0 0-46,0 0-44,0 0-42,6-15-68,-1 8-80,-5 2-132,0-3-139,0-3 59,2 1-446,-2-4-528</inkml:trace>
  <inkml:trace contextRef="#ctx0" brushRef="#br0" timeOffset="138264.47">15627 14991 3086,'-4'-11'-17,"4"4"5,-4 1 10,4 1-3,-2 1-2,2 0 0,0 4-21,0-6-42,0 6-48,0 0-49,2-3-21,-2 3-21,0 0-130,10 0-313,-10 0-149</inkml:trace>
  <inkml:trace contextRef="#ctx0" brushRef="#br0" timeOffset="138464.35">15607 15226 1913,'-6'10'96,"5"1"0,1-3-2,-2-4-7,2 5-4,-2-5-10,2 3 2,0 0 3,2 3-6,-2 2-2,0 3-8,2-1-4,-1-1-7,-1 3-3,6 1-6,-4 2-13,0-2-35,0 0-40,0-2-55,0 2-56,2 1-60,-2-5-124,0-2-121,0 0-115,0-2-79</inkml:trace>
  <inkml:trace contextRef="#ctx0" brushRef="#br0" timeOffset="138912.22">16047 15049 1775,'0'-13'117,"0"-1"27,-2 5 25,4 4 15,-2-3 6,0-1-6,0 4-18,0-1-19,2 2-15,-2 4-23,0 0-12,0 0-10,0 0-5,0 15-1,0 2 0,-2 1 6,0 10 4,0 4 0,0 7-4,-2 11 0,-3 5-2,2 3-6,-3 20-9,-2-3-3,2 2-6,-2-13-3,2-9-6,0-5-2,-1 6-5,3-15-5,1-5-14,2 5-14,0-14-1,3 1-5,3-4 2,0-7-7,4-1-17,4-2-18,1-3-11,4-6-6,-2-3-8,-2-2 0,2-2-2,-2-3-9,-1-3-10,-1-1 3,-4-3-2,-3-7 4,-3 1 5,-3 0 8,-3-8 3,-4 6 6,-3-3 8,-4-2 1,-2 3 4,2 2 6,0 5 7,0 2 10,2-4 3,4 6 5,1-2-5,0 4-1,4 0-8,1 1-21,2 1-20,9-3-30,2 1-33,6-1-45,9 3-44,3-5-79,6-1-174,2 3-7,2-4-92,-4-2-70</inkml:trace>
  <inkml:trace contextRef="#ctx0" brushRef="#br0" timeOffset="139191.86">17123 15165 1768,'0'-15'123,"2"6"27,2 0 17,-2 2 15,0 6 7,0-7 0,-2 4-22,0 4-14,4-5-26,-4 5-18,0 0-5,7 10-1,-3 5 3,1-3-5,-2 6-7,2 3-8,-1 3-5,2 2-7,-2 2-6,0-1-6,2 1-5,-2 0-30,-2-1-27,0 0-34,2 1-35,-2-7-46,-2-3-55,2-1-58,0 0-45,2-4-37,-2-4-88,3 0-112,1-2 33,0-5-103,3-2-79</inkml:trace>
  <inkml:trace contextRef="#ctx0" brushRef="#br0" timeOffset="139402.24">17533 15124 1717,'2'-15'91,"0"6"34,1 2 14,-1 3 12,-2-2-5,2 1-14,-2 5-8,5-6-21,-5 6-8,0 0 9,0 0 10,6 17-3,-4-6 1,0 5-5,0 1-11,2 2-8,-2 8-5,2-5-12,0 3-1,-1 4-11,1-2-48,1-1-49,-3 3-56,0-6-78,-2 3-78,-2 0-96,-2-4-162,-6 2 2,0-4-152,-2-1-155</inkml:trace>
  <inkml:trace contextRef="#ctx0" brushRef="#br0" timeOffset="139568.99">17205 15521 1980,'-8'-13'108,"2"2"16,-1 0 15,4 0-3,1 1-7,4 0-11,4-1-14,2 1-9,4-4-5,5 3-13,7 0-24,4 1-42,-2 1-59,2 1-68,4 3-79,-6-3-86,3 4-192,-2 0 6,-5 1-72,-1 3-42</inkml:trace>
  <inkml:trace contextRef="#ctx0" brushRef="#br0" timeOffset="139886.95">17659 15383 1692,'10'0'140,"-3"1"6,-7-1-8,6 2-8,-6-2-7,14 6 14,-5-3-2,4 2 0,2 2-7,-1 3-1,4 2-9,-2-1-8,1 2-7,0 2-3,-2-1-15,-3 1-3,2 0-2,-4-1-2,-2-1-4,-2 0-4,1 0-3,-4-3-2,1-1 2,-2-2 2,0 1 3,-2-2 0,0-2 2,0-4-7,0 0-4,0 0-5,0 0-3,-13-11-3,13 4-5,-2-7-2,2 0-9,4-2-5,-2-5-4,7-3-8,-1-3-23,3 5-25,1-5-22,4 1-34,-1 1-20,-1 1-35,-1 6-51,0 1-69,3 4-80,-5-2-198,-2 6-41,-1-2 88,-2 5-225,-2 1-208</inkml:trace>
  <inkml:trace contextRef="#ctx0" brushRef="#br0" timeOffset="140269.09">18580 15062 1986,'0'-5'45,"-3"-1"31,3-1 30,-2 0 19,2 4 19,0 3 12,-2-9 1,2 9-1,0-8-16,0 8-15,0 0-14,0 0-16,0 0 7,0 0 1,-16 17-1,9-10-3,-2 6-1,3 3-12,2 3-4,-2 1-4,0 4-3,-1 1-8,2 0-6,3-1-4,0 2-1,0 2-9,2-1-2,2 1-16,2-6-41,1 2-32,4-2-40,1-1-52,0-6-62,8 1-62,-4-5-77,9-3-149,-3-2-67,0-5 38,2 2-160,1-6-170</inkml:trace>
  <inkml:trace contextRef="#ctx0" brushRef="#br0" timeOffset="140716.09">18980 15247 1834,'5'-19'34,"0"4"42,-3 2 36,0 5 22,-2-3 14,3 2 7,-1 7-2,-2 2-14,2-11-5,-2 11-21,0-1-21,0 1 1,0 0 2,0 0-8,-7 17-2,5-8-7,0 1-3,0 1-6,-1 0 1,3 3-6,0 0-5,0-1-5,3 0-2,-3-1-5,2 0-6,2-1 2,1-4-6,1 1 3,1-3-4,3 1-2,3-4-4,0 2-1,1-8 0,1 0-5,2 0-2,-2-3-1,2 0 0,-4-1-3,1 0 2,-3-1 19,2 5-1,-5-2 6,1 0-5,-3 4-5,-1-4-9,2 5-5,-7 1-4,0 0 1,12 7-5,-8-1 1,-2 2 1,0-2 2,0 2-1,2 3-6,2-2-2,1 0 3,1 3 2,1-5 3,2 3 13,3-4 16,2-3 10,0 2 13,1-5 6,2-2 7,-2-2 6,5 0-17,-4-3 5,1 0-1,0-4-6,-2-2 8,-4 0-6,0-6-10,-3 3-13,-4-1-19,1 0-47,-5-1-59,-4-1-70,2 5-57,-3-3-78,-1 5-80,-2-5-74,0 3-207,-2 2 26,1-1 77,3 4-321,-1-1-347</inkml:trace>
  <inkml:trace contextRef="#ctx0" brushRef="#br0" timeOffset="140975.18">19522 14965 2406,'2'-7'66,"-2"1"39,0 6 20,0-7 18,3 3 22,-3 4 5,0-8-2,0 8-13,2-3-18,-2 3-14,0 0-10,20 6-2,-7-1-1,0 6-7,4 2-10,-1 1-1,6 9 4,-3 3 3,-1 0-3,2 6-1,-6-2-4,4 2-4,-8 1-7,1-1-3,-7-4-4,-2 3-9,-4-4-6,-4 1-13,-3-4-36,-3 5-34,-4-4-49,2-4-45,2 0-53,-6-7-77,1 0-68,3-5-118,-4-3-185,4-1 25,-1-3 71,2-2-233,3 0-247</inkml:trace>
  <inkml:trace contextRef="#ctx0" brushRef="#br0" timeOffset="141425.21">20337 15036 2351,'0'0'146,"0"0"-3,0 0 14,-2-6 4,2 6 7,0 0 4,0 0-3,0 0-7,0 0-13,0 0-13,0 0-15,11-2-4,-1 2-1,10 2-6,0 2-8,8-2-10,4 3-8,6 0-5,-1-2-5,2 2-5,3 0-9,-3 1-5,-1-1-5,-4 1-6,-6-2-4,5-1-4,-7 3-3,-1-6-5,-3 4-1,-4 0-8,-1-1 2,0-1-5,-6 0-3,1 1-3,-2-1-1,4-2 3,-6 7-3,-2 1 4,-2 0-2,-4 4 2,-2-2 0,-4 1-3,-4 7 3,-5-1 0,-6 3-1,-7 1-1,-3 6-1,-3-4 0,-3 2 0,3-3-2,5-2 1,-1-3-2,2 0-2,8-4-16,-2-1-17,3 0-28,5-1-35,-2-4-40,4 1-33,2-1-43,-1-1-50,4 1-62,3-7-102,4 0-149,0 0-24,0 0 69,0 0-208,30-7-224</inkml:trace>
  <inkml:trace contextRef="#ctx0" brushRef="#br0" timeOffset="141725.95">21286 15478 2097,'0'0'90,"9"-3"28,-5 3 10,-4 0 26,6-7 21,-6 7 20,0 0-3,2-3-12,-2 3-4,0 0-4,0 0-5,-30 5-5,18 0-4,-2 2-6,-4-2-5,-3 5-7,-3 1-10,-1 1-8,-2 5-9,-6-2-10,5 4-8,-4-2-8,0 3-3,2-2-12,1 3-8,-1-5-3,5 2-12,0-4-3,7-1-5,1 1-4,1-7-3,5 2-12,-2-1-25,2 2-35,1-5-38,4-1-49,-3 4-41,8-4-32,1 3-46,0-7-66,12 3-59,-12-3-120,14-3-134,-6 0 49,3-1-293,2-3-350</inkml:trace>
  <inkml:trace contextRef="#ctx0" brushRef="#br0" timeOffset="144219.42">20729 14945 2246,'-8'0'-78,"8"0"25,0 0 17,-9-4 24,9 4 12,0 0 11,-6-3 7,6 3 15,0 0 4,-7-2 9,7 2 9,0 0 9,0 0 4,0 0 7,-6-6 1,6 6 3,0 0-2,0 0-3,0 0-1,0 0-5,0 0-6,0 0-5,0 0-6,0 0-2,0 0-5,0 0-8,0 0 0,0 0-5,0 0 0,0 0-4,0 0-5,0 0 1,0 0 2,-12 7-7,12-7-13,0 0-7,-10 4-7,6 0-7,-2-4-7,-2 0-6,0 3-1,-1-3-1,-2 4-1,1-4 1,1 2 4,-1 0 1,2 0 3,-2-2 4,2 1 2,2 2 1,0 0-1,6-3 9,-11 0 9,11 0 4,-11 0 12,11 0 7,0 0 5,-10 2 7,10-2 5,0 0-2,-9 0 1,9 0 1,0 0-10,0 0 2,0 0 4,0 0-7,-10 0-1,10 0-2,0 0 1,0 0 1,0 0 1,0 0 5,0 0 7,0 0-7,0 0 1,0 0 5,-4 4 18,4-4 16,17 5 9,-3 5 1,2-5 2,8 6 3,0-2 5,5 5 8,3 2-1,2-3-15,2 2 3,7 2 0,1-1 4,1 2-7,1-1-2,-3 0-1,1-3-12,-6-3-3,-3 2-3,0-1-9,-5 0-7,-4-5-4,-2 0-6,-3 1-2,-3-2-1,-2-3-6,0 5-3,-4-6-1,-2 0-1,1 4-3,0-3 2,-3-1-6,1 0-2,-3 0 1,2 3-3,-4-2 6,3-3-4,-7 0-2,11 4-1,-5-2-3,-2-2 0,-4 0 1,0 0 5,8 3 0,-8-3 5,6 3-3,-6-3-2,0 0 0,7 2 0,-7-2 1,0 0-6,5 3-2,-5-3 2,0 0-5,0 0 0,0 0 2,0 0-1,6 4-4,-6-4 3,0 0-3,0 0 0,0 0 0,0 0 0,0 0-1,-19 2-1,10 0-1,-1-1 0,-5 7 1,-2-4 0,-4 5-2,-3 0 3,-6 7 4,-4 1-5,-3 0 2,-6 4 1,-1 0 1,-18 10-2,1-5 1,0 3-3,10-4 4,5-7-2,4 5-1,1-6 0,1 4 4,2-1-5,6-6 1,2 1-3,6-3 10,3-4-11,1 3-2,5-3 4,-1 0-2,4-2 3,0-2 3,0-1 10,4 3-7,0-4 6,2 4 5,1-6 6,5 0-7,0 0-1,0 0-3,0 0-3,0 0-1,0 0-3,0 0 1,0 0-4,13-12 0,-7 10-2,5-3 3,0-1-1,1 4-5,5-6 0,0 5-1,6-4-1,1-2 3,1 1-7,0 1-1,10-4-2,-1 2-3,1-5-1,11-3-3,-1-1 0,19-8-1,-9 5-1,9-8 0,-3 2 3,-8 7-1,-9 0 1,1 5 2,-5-3 1,-8 6 1,-3 0 4,-3-1 0,-5 4 0,-2 1 2,-3 1 3,0 1 1,-2 2-2,-4-3 1,4 0-2,-3 4 1,-3-1-1,-1 0 0,0 0 0,0 0-4,-1 2-6,1-1 3,-1 1 1,-6 2-2,8-6 4,-1 6-1,-7 0 0,6-4 2,-6 4 3,6-1 1,-6 1-1,0 0-2,7-2 5,-7 2-1,4-2 0,-4 2 0,0 0 2,0 0 0,5-7-1,-5 7 0,0 0 0,0 0 1,0 0-1,-13-5-1,13 5 1,-11-3 2,5 1-3,0-1 6,-4 2-6,10 1 1,-13-3 0,3 0 0,2 1 2,-1-2 1,2 2 0,0 2-1,-4-3 0,3-5 1,-5 6 0,1-6 1,-4-1-2,2-1 2,-3 2-4,-4-5 1,-2 0 4,-3-2-2,-4 1 5,-1-5-9,-4 5 1,-5-9 0,-1 3 0,2 0 4,-3 0-3,1 5 0,3-6 0,5 8-1,-1-4 0,4 3 1,5 4 0,1 3 2,4-4-2,2 3 0,1 0-1,2 3-2,0-2 2,5 4-1,0-3-1,0 3 2,0-1-3,2 0 2,0 2-1,1-2 1,0 3-1,1-2 3,0 0 1,6 3-2,-11-5 0,7 5 2,0-5 2,4 5-1,0 0 1,-9-3 1,9 3-1,-6-5 0,6 5-2,0 0 2,-7 0 2,7 0-3,0 0-1,-6-4-2,6 4 1,0 0 0,0 0-1,0 0 1,-8-3-1,8 3 6,0 0-7,0 0 2,0 0-3,-10-2-4,10 2 5,-14-2-9,5 0 3,2 2-5,-4-2-9,-1 2-5,-2 0 0,2 0-3,-3-2-1,0 2-3,1 0-3,1-2 1,0 2 1,2 0-4,-1 0-2,4 0 7,8 0-1,-18 2 3,10-2 3,8 0 3,-13-2 5,13 2 0,-8 0 2,8 0 1,0 0-1,-13 0 5,13 0-2,0 0 0,0 0 4,-11 0-3,11 0-3,0 0 2,0 0 6,0 0 0,0 0-3,24 14 1,-9-9 5,1 0 0,8 3 1,1 0-1,8 6-1,6-1 2,2 0 2,5 9 3,3-8 2,13 15 4,-1-2 4,-11-1 5,9 3 3,-9-6 6,-11-1-2,-1-2 0,-8-3-2,0-1-2,-7-3-2,-1-2-1,-4 1 1,-2-3-1,1 1-1,-4-3 2,-3 1 1,5-2 4,-5 0 6,-2-1 1,1-3 3,-1 2 2,-1 0 1,-4-1-1,5-1 3,-2 0-7,-2 2-3,2-1 2,-6-3-3,6 3-2,-6-3-3,0 0-2,11 1-2,-11-1 1,5 3-9,-5-3-14,0 0-17,6 2-36,-6-2-43,0 0-45,0 0-65,0 0-65,0 0-56,0 0-61,0 0-164,0 0-78,-12-12 92,12 12-296,-2-6-326</inkml:trace>
  <inkml:trace contextRef="#ctx0" brushRef="#br0" timeOffset="144779.16">22235 15041 2244,'2'-5'6,"2"3"46,0-6 27,-2 4 20,-2 4 18,4-7 9,-4 7 21,3-6 10,-3 6-8,4-1-8,-4 1-5,2-6-7,-2 6-10,0 0-16,0 0-11,0 0-15,0 0-8,0 0-8,0 0-7,-27 11-4,17 1-2,-6 0 7,-1 5 3,2 5 3,-4-1 7,0 6 7,2 1-12,3 3-3,-1-1-5,4 4-3,0-2-2,5 1-3,-1-1-4,7-3-4,0 0 0,5-1-1,0 3-3,9-5 1,1-1 2,2 0 2,2-4-1,6-4 2,1-1-2,1-8-3,1 1 0,4-6-3,-1-3 0,3-6 1,4-5 1,3-4-2,-1-6 0,-6-8-6,11-16-4,-10-5-3,-11 2 0,-8 6-4,-8 3-7,-8 2-5,-8-5-7,-6-1-10,-22-8-21,-11 5-30,-6 4-38,-6 7-36,-7 9-40,-4 5-47,-5 4-49,12 10-61,2 6-60,2 2-170,1 6-32,4 4 61,3 0-233,2 2-257</inkml:trace>
  <inkml:trace contextRef="#ctx0" brushRef="#br0" timeOffset="147078.99">7459 17333 2147,'0'0'2,"-12"0"12,12 0 10,-13-2 10,13 2 3,-8-3 2,8 3 1,-9 0-4,9 0-4,0 0-5,0 0-3,0 0 4,0 0 11,0 0 8,0 0 5,0 0-4,40-2-1,-18 0-5,3-3-2,5 0-6,2 3-16,-1-4-37,1 4-41,-2-3-55,4 5-48,-7-6-47,-1 4-104,-6-3-356,0 3-166</inkml:trace>
  <inkml:trace contextRef="#ctx0" brushRef="#br0" timeOffset="147275.25">7532 17573 2027,'-24'14'78,"7"-7"-2,3 5 8,2-4 1,4-6 0,0 3-1,2-3-3,2 4 1,4-6 8,0 0 4,10 5-2,2-8-12,7 1-9,7-4-4,6 4-8,6-3-53,0-2-47,1 4-65,3-1-71,-2-4-69,0-3-178,0 1-40,-2 3-143,0-1-105</inkml:trace>
  <inkml:trace contextRef="#ctx0" brushRef="#br0" timeOffset="147943.37">8948 17476 1609,'-8'0'5,"2"-4"21,0 2 10,6 2 8,-14 0 17,8-1 16,6 1 13,-8-6 7,8 6 2,-9 0-6,9 0 0,-6-4-7,6 4-2,0 0-1,-7-2-4,7 2-5,0 0-7,0 0-7,0 0 2,0 0 3,0 0 12,0 0-2,26-5-3,-5 2-5,6 2-6,12-5-7,3 1-1,3-2-9,5 0-4,3-1-13,1 1-36,-13 1-35,-1-2-46,-1 3-51,-1-2-58,-6 4-64,-2-2-171,-3-2-44,-5 2-169,-4 3-144</inkml:trace>
  <inkml:trace contextRef="#ctx0" brushRef="#br0" timeOffset="148563.01">10113 17175 1879,'-7'-8'69,"-1"1"18,0-1 4,2 3 18,2-2 15,-1 2 4,3 3-2,-3-4-13,5 6-13,-4-5-14,4 5-8,0 0-11,0 0-5,-6 11-2,4-4-2,2 5 3,0 2-4,0-2-2,0 5 8,2-2-5,0 4 0,2 1-8,0-2-13,1 5-4,2-1-6,1-1 1,2-2-4,-2-2 0,-1 1-2,4-3 0,-1-4 0,1-1 2,-1 2 1,6-5-3,-4-1-5,0-5-2,2-1 2,-3 0-2,3 0-1,-2-7 3,-1 2-9,0-2 0,-1-3 9,0-2-12,0 0 1,-4-2 0,0 6 11,0-4 20,-2 4 6,1 1 3,-1-1 2,0 0-14,-2 3-8,3-2-5,-3 2-5,-2 5-3,0 0-2,0 0 3,11 12-3,-9-5-1,0 1-1,0 3 1,2-1-2,2 2-5,0 3 6,1-2-5,2 0 3,1-4 2,0 4 0,0-1 1,2-4 5,3 0 8,-2-3 6,6 1 4,-3-6 6,-1 0-3,4-6 1,-2 5-4,0-9 5,-2 3-3,2-3-4,-2-4 0,-3 1-4,1-2-1,-5-3-4,1 3 0,-4-4-3,-1 4-4,-4-6-9,0 6-14,-4-4-22,-1 6-23,-4-3-34,-1 8-35,-3-3-17,-1 4-31,-4 1-41,1 4-41,6-1-54,-1 1-117,4 2-146,2-2 69,6 2-237,-5-6-228</inkml:trace>
  <inkml:trace contextRef="#ctx0" brushRef="#br0" timeOffset="148878.57">11274 16946 2061,'2'-5'34,"-4"-3"22,2 1 20,-2 1 20,0 1 18,0 2 14,2 3 10,-3-7-16,3 7-6,-3-7-23,3 7-12,0 0 7,0 0 7,-12 22 9,6-7 1,-3 4 1,3 4 4,-3 4-2,-1 5 2,4 2-2,-5 1-3,2 0-6,4 0-4,-3 5-8,1 1-9,4-6-3,-1 5-7,1-2-8,3 1 7,0-5-3,7 0-6,-1 1-7,6-7-27,-2-6-40,5-2-47,4-2-48,0-1-46,1-10-53,4-1-54,-3-1-44,5-8-53,2-1-127,-4-7-44,5 1 51,0-4-196,-2-5-171</inkml:trace>
  <inkml:trace contextRef="#ctx0" brushRef="#br0" timeOffset="149386.63">11729 17210 2005,'-3'-8'102,"3"8"13,-3-7 4,3 2 2,0 5-1,-2-4-8,2 4-9,0 0-7,0 0 24,0 0 3,-2 16-1,2-8-4,0 3-20,0-3 1,-3 7-3,3-1-2,0-2-4,0 2-10,0 1-9,0-3-6,0 1-4,0-4-5,-2 5-9,2-7 0,0 1-3,0-1-3,0 3 2,0-7 10,0 4 13,0-7 2,0 0-10,0 0-10,0 0-3,0 0-10,0-22 0,2 9-4,-2 0-5,5-2 2,-3-7-9,0 8 0,-1-6-5,4 8 1,-3-2-3,0 2-6,-1 3-2,4 1-7,-3 3 3,1-2-3,8 6 3,-3 1 0,2 1 1,5 6-4,0-2 2,2 3 5,5 1 5,-2 3-2,2-5 4,3 7 0,-3-6 1,0 3 0,-2-4 1,-4 1 5,0-3 4,1-3 10,-5 4 17,-2 1 15,1-7 9,-2 0-5,-1 0-5,-8 0-5,14-5-6,-7 3-6,-3-6-5,0 1-3,-1-6-8,-2 2-1,-1-4-4,0 6-10,-1-4-14,-2 0-18,1 0-25,2 3-34,-2-2-46,2 5-50,-2-1-41,2 1-55,-2 1-53,0 2-67,2 2-183,0 2-33,0 0 80,0 0-315,10-5-324</inkml:trace>
  <inkml:trace contextRef="#ctx0" brushRef="#br0" timeOffset="149574.5">12513 17188 2209,'8'0'62,"-8"0"56,12 0 13,-8 2 0,-4-2 7,0 0-19,18-2 5,-10 0 7,3 2-13,-1-3-7,1 1-13,2 2-7,-2-3-11,8 0-12,-3-3-5,-1 4-35,4 1-43,-2-5-47,0 2-62,0 0-73,0-1-66,-3-2-152,0 0-93,-2-1 50,-4-3-147,4 3-104</inkml:trace>
  <inkml:trace contextRef="#ctx0" brushRef="#br0" timeOffset="149802.94">12911 16845 1967,'0'-8'165,"-2"-5"7,4 8 11,-2 1 19,0-2 0,0 6-4,0-7-15,0 7-23,0 0-9,0 0 10,0 0 0,14 17-8,-9-4-11,3 4-11,-1-1-11,-1 5-10,2 0-8,1 1-8,-1 3-11,-3 2-8,5-6-14,-3 6-43,-1-5-59,-2 4-70,-2-4-69,-2-1-80,0-1-85,-4 0-158,-4 1-80,-4-2 55,0-4-303,-1 2-317</inkml:trace>
  <inkml:trace contextRef="#ctx0" brushRef="#br0" timeOffset="150052.69">12269 17526 2457,'-25'5'100,"5"-5"15,8 0 20,1 2 10,2-2 14,3 4 11,6-4-3,0 0-17,0 0-16,0 0-11,17-17-14,0 12-13,5-3-4,9-1-6,4-6-5,2 2-4,14 0 4,2-2-9,19-4-9,-11 4-5,11-4-5,-13 4-19,-10 8-54,-9 0-61,-2-5-54,-3 5-59,-5-1-60,-5 6-53,-4-3-74,-2 5-159,-8 0 23,2 0-275,-7 0-280</inkml:trace>
  <inkml:trace contextRef="#ctx0" brushRef="#br0" timeOffset="150421.06">12622 17644 2251,'-14'5'108,"3"-3"28,2-2 5,3 0 6,6 0-5,0 0-2,0 0-8,2-9-9,7 3-8,4 1-15,0 1-5,8-7-10,2 9-12,0-5-5,1 2-8,3 2 1,-6-2-13,0 5-4,0 0-8,-3 0-3,-2 5 8,-3 2 4,-2 1 5,-3-1 2,-1 6-1,-7-3 0,0 7 7,-5-1-1,-5 4-6,1 1-1,-4 1 3,1-2-6,-2-1-3,2 2-3,2-2 1,-3-4 0,7 0-8,-3-3-7,3-3-2,1 3 8,3-4 6,4-3 1,5-3-2,6 0-4,6 1-4,1-6-3,8-1-2,4-1-4,7-3-18,1-4-29,9 5-39,3 0-58,-1-8-78,0 1-98,-3-3-106,18-7-227,-5-2 48,-12-2 73,-11 2-320,1 2-317</inkml:trace>
  <inkml:trace contextRef="#ctx0" brushRef="#br0" timeOffset="150814.22">13539 16777 2225,'0'-10'-32,"0"5"23,0-3 31,0 1 33,3-3 31,-1 6 23,-2-3 16,2 0 7,-2 2-13,0-1 2,4 4 11,-1-3-3,7 3 1,-1-2 3,2 8 4,7-4-3,1 7 7,4 1 1,7 6 6,1 1-7,8 5-1,0 8 1,17 8-2,-3 3-7,0 3-7,-3 4 12,-5 2-2,-1-5-5,-3 6-8,-11-10-5,-10 3-13,0-2-8,-10 3-13,-3-8-23,-5 5-6,-6 1-11,-3 0-4,-1-1-33,-11 3-23,4-2-33,-2-8-41,0-3-52,2-1-49,1-3-47,-6-1-53,8-4-77,-3-6-111,2-3-158,2-2 47,3-5-437,2-3-501</inkml:trace>
  <inkml:trace contextRef="#ctx0" brushRef="#br0" timeOffset="151378.63">14776 17029 2850,'-4'-10'7,"0"2"30,0 4 34,2-1 26,2 5 24,-4-6-8,1 0 4,3 6-8,-5-5-15,5 5-10,0 0 6,0 0 7,2 22 9,-2-10-5,3 5-1,0 4-4,1 6-3,0 1-5,0 0-8,0 10-9,2-1-2,-1-3-6,1 1-5,-2 0-39,-2 3-68,5-4-69,-7-2-90,2-6-106,-6 1-214,-1-5-71,3-2 77,-5-5-326,4 5-333</inkml:trace>
  <inkml:trace contextRef="#ctx0" brushRef="#br0" timeOffset="151573.36">14615 17423 2650,'-4'-14'174,"-2"7"4,1-4 5,5 1-6,0 3-7,5-2-15,5-2-13,5 4-17,10-4-12,3 1-11,6 3-9,4-6-11,0 6-27,2-1-44,0 7-52,1-5-52,-1 0-40,0 4-57,3-1-70,-5 0-111,-4-2-197,-4 5 62,3-2-259,-7-3-254</inkml:trace>
  <inkml:trace contextRef="#ctx0" brushRef="#br0" timeOffset="151780.6">15500 17154 2312,'4'-7'139,"1"0"31,-4 0 7,3 7 21,0-6 1,-4 6-6,2-5-17,-2 5-17,0 0 4,0 0 5,10 13-5,-6-1-9,0 1-11,-2 2-10,0 0-11,-4 7-12,2-2-9,0 6-6,-2 0-11,0 1-28,2-2-55,-5 1-63,5 1-66,-1-7-76,-1 1-81,2-2-81,0-5-150,0-1-73,2-3 55,4-3-327,0-2-346</inkml:trace>
  <inkml:trace contextRef="#ctx0" brushRef="#br0" timeOffset="152003.01">15861 17125 2542,'1'-13'125,"2"6"28,-1-1 4,-2 2 14,2 2 8,-2 4-16,2-3-15,-2 3 17,0 0 9,4 21-3,-1-8-12,-3 4-10,2 4-6,-2 6-15,0 2-8,-2 3-15,2 2-6,-3 2-10,0 4-7,2-3-22,-1 0-44,-2-6-53,1 1-69,2-5-56,-2-1-87,-1-2-91,0-5-122,-4-4-149,3-1 52,-1-3-384,-3-7-422</inkml:trace>
  <inkml:trace contextRef="#ctx0" brushRef="#br0" timeOffset="152228.4">15289 17099 2593,'-24'-22'84,"8"10"48,2-2 24,4 1 35,2-1 13,1 6-5,7-6-8,7 0-6,5-1-9,16-2-17,12 0-12,26-10-14,8 6-11,9 2-13,6 1-12,-2 1-51,-3 4-67,1 6-84,-20-1-107,-4 1-125,-13 3-212,-4 2-58,-4 2 74,-4-3-338,-6 1-354</inkml:trace>
  <inkml:trace contextRef="#ctx0" brushRef="#br0" timeOffset="153622.23">17432 16712 2625,'4'-8'65,"2"-1"-6,-2 1-7,3 3-6,-2 1-6,-1-1-18,0-3-44,-1 8-41,-3 0-47,15 0-68,-8 1-155,1 6-121,-3-2-141,-1 4-95</inkml:trace>
  <inkml:trace contextRef="#ctx0" brushRef="#br0" timeOffset="153828.04">17426 17097 1755,'0'8'144,"2"-5"20,-2 3-10,0-6-10,0 11 3,0-3 10,0-1-5,0 5-13,0-4-13,0 5-11,1 0-6,-1 1-14,3-2-3,-1 5-30,0-2-30,0 4-32,2-4-39,0-2-40,-2 2-52,1-2-44,1 4-44,-1-6-68,3-1-126,-1-2-42,0-4-154,1 1-107</inkml:trace>
  <inkml:trace contextRef="#ctx0" brushRef="#br0" timeOffset="154287.1">17883 16823 1764,'2'-25'91,"2"4"43,-4 6 29,0 1 39,1 3 6,-1 3 19,-1 5-4,2-4-17,-1 0-20,0 7-21,0 0 14,0 0 13,-7 17 1,2 2-5,-1 5-4,-2 8-4,2 8-6,-6 7-9,2 5 0,-2 21-2,-2 2-2,0 1-12,-1 1-30,3 5-9,-4-6-7,3 5-12,-1-6-10,-2-2-1,6-14-13,2-9-2,0-4-6,4-3-9,2-7-3,0-4-6,4-5-11,4-4-8,6-5-17,2 2-16,2-11-17,3-1-13,-1-2-18,0-6-12,1-2-18,0-6-19,-4-3-17,0-2-18,-4-9-13,-3 1-3,-6 1 4,-4-7 13,-4-1 14,-7-1 7,-2-3 18,-4 3 4,-6-4 2,2 11 15,-1-5 10,-1 5 9,1-2 11,8 7 10,-3 3 10,6-1 1,0 4 3,4 2-1,1-2-2,6 3-5,4-4-11,4 4-18,7 1-22,1 1-29,11-2-32,0 1-39,4 0-47,8 0-86,0-3-189,3-1 12,1 0 71,5 0-140,-1-7-67</inkml:trace>
  <inkml:trace contextRef="#ctx0" brushRef="#br0" timeOffset="154542.76">18663 17016 1845,'0'-14'153,"-1"0"5,-1 3 26,2 4 32,0-2-15,0 2-3,0 1-15,0 6-20,0-5-19,0 5-17,0 0-3,0 0-2,2 21-5,-2-4-7,1 0-11,-1 1-7,0 4-8,0-1-10,3 6-6,-6-5-4,3 5-4,-1 4-22,-1-7-36,0 3-38,0 0-41,-1-1-34,0-5-44,1-1-52,0-3-57,2-6-81,0 2-157,0-5-23,4-3 58,-1-3-192,-3-2-155</inkml:trace>
  <inkml:trace contextRef="#ctx0" brushRef="#br0" timeOffset="154760.12">18971 16977 1797,'7'-21'78,"-3"6"46,-2 0 28,-1 7 25,2-3 24,-1 2-5,0 6-5,-2-1-15,0 4-22,5-4 6,-5 4 13,2 13 3,-2 5-3,2-1-11,0 4-8,-2 8-11,2 2-11,-2-2-11,0 3-11,0 3-8,3 5-12,-3-4-7,2 5-24,-2-7-47,-2 2-60,-3-2-68,-1 0-60,-7-5-73,4-2-88,-5-1-154,-3-6-117,0-6 76,-2 1-332,2-8-347</inkml:trace>
  <inkml:trace contextRef="#ctx0" brushRef="#br0" timeOffset="154922.77">18644 17352 2383,'-3'-13'50,"-2"0"39,2 1 16,6 2 13,-1-3 12,4 6 4,0-7-14,2 2-8,8 3-10,6-4-7,1 6-9,7-5-12,6 7-37,0 1-57,2-2-67,-4-1-82,2 7-68,-2 0-107,0 0-168,-3 0 53,-1 0-156,-3 0-113</inkml:trace>
  <inkml:trace contextRef="#ctx0" brushRef="#br0" timeOffset="155206.65">19337 17244 1760,'7'1'95,"-3"3"30,-4-4 0,8 9 2,-1-9 29,2 7 25,-1-2-6,2 5-9,4 1 0,-2 2-2,3 2-2,-2-1-9,-1 5-7,1-4-10,-6 0-9,3 5-9,-1-5-5,-5 3-3,0-5 0,-2 2-2,-1-6-2,-1 2 4,0-3-8,0-1-5,-3 0-9,1-5-5,2-2-6,0 0-5,0 0-8,-10-9-5,5 1-6,7-6-8,1 3-7,-1-5-3,4-5-20,1-3-21,3-6-31,5 3-32,-1-6-37,5 5-33,1 0-39,-2-1-52,2 3-61,1 4-68,-7 3-134,4 4-107,-4-5 58,2 5-314,-2 2-341</inkml:trace>
  <inkml:trace contextRef="#ctx0" brushRef="#br0" timeOffset="155466.29">19935 16956 2388,'0'-5'68,"-2"0"38,0 0 26,2 5 45,-3-8 13,2 2 19,1 6-1,-2-5-15,2 5-18,-5-2-17,5 2-19,0 0-15,0 0-8,-9 13 3,5-5-8,-2 5-10,0 1-9,-1 3-7,1 2-6,-1 6-7,0-3-6,4-1-7,-4 4-1,6-2-9,-1-3-3,2 2-8,0 2-7,2-2-27,-1-6-33,6 4-52,1 1-47,6-6-42,-4-2-52,6-2-61,4-3-64,-4-1-145,6-7-115,-1 0 75,-2-5-319,7 2-336</inkml:trace>
  <inkml:trace contextRef="#ctx0" brushRef="#br0" timeOffset="155944.41">20275 17087 2180,'5'-17'-29,"0"4"58,-5 5 28,0-3 36,-2 4 25,4 0 17,-4 2 6,4 2 2,-2 3-13,0-7-14,0 7 12,0 0 12,0 0 3,0 0-2,-16 15 3,14-3-5,-2-3-8,0 3-8,2 1-7,2 1-7,-2-1-8,2-2-11,0 3-5,2-3-7,0 3-7,0-1-3,0-4-10,2 3-2,0-5-4,3 0-4,0 0-4,3-1-5,0-4-3,1-2-3,2 0-5,2-2-1,-1-4-6,2-6-2,-2 3-3,1-5-2,0 1 0,0 2-4,-3 0 1,-1-1-1,-2 4-1,-1-3-1,-1 4-1,0 0-2,0 4-4,-2-2-2,-5 5 1,0 0 1,0 0 0,8 15 3,-8-4-2,0-4 1,2 3 0,-1 1 2,2-4-1,1 7 2,-1-2 2,7-3 5,-4 2-1,5-2 8,2-2 2,3-1-1,2-4 5,-2 0-15,1 1 2,5-6 4,-6 1 1,2-5-1,-2-1 2,-1 1-3,0-3 1,-2-6-4,-4 1-2,1-7-10,-1 3-24,-5 0-35,-2 2-43,0-2-44,-4 1-33,0 1-35,-4 3-47,-2-3-48,4 5-59,-4 0-161,2-3-85,2 2 84,-1 2-310,5 1-324</inkml:trace>
  <inkml:trace contextRef="#ctx0" brushRef="#br0" timeOffset="156206.51">20948 16793 2354,'2'-4'72,"-2"4"36,6-4 22,-6 4 24,6-3 21,-6 3 7,6-1 1,-6 1-2,0 0-2,15 1-5,-8 2-9,5 5-8,1 1-2,2 4-5,2 2-3,-3 0-10,4 12-11,-5-1-3,5 2-8,-5 2-7,-3 2-8,-1-4-4,-5 1-10,-4 0-5,-3 2-2,-2-3-14,-3-1-13,-5 1-27,-7-1-44,2-6-54,-6 1-61,3 0-62,2-9-63,0 0-79,2-5-71,4 2-135,1-8-78,3 0 56,9-2-352,0 0-399</inkml:trace>
  <inkml:trace contextRef="#ctx0" brushRef="#br0" timeOffset="156593.2">21995 16673 2746,'9'-20'91,"0"11"33,-3 1 21,-2-1 19,-1 6-5,2-2-21,-5 5-13,0 0-6,0 0 5,0 0 0,-14 25-3,-1-11-10,-2 6-1,-4 3-6,-3 4-6,-6-1-9,-1 9-4,-3-7-5,2-1-7,-1 1-4,1 0-6,4-6-4,3-1-8,1-3-2,6-4-5,0-1 4,4-3 7,3 1 12,0-4 2,3-4-10,4 1-6,2-3-5,2-1-6,0 0-5,0 0-4,12 9-5,-1-6 0,4-1-5,3 4 0,8 1 3,4-1 2,3 2 4,6 4-2,3-3 4,7 4-7,-3 0-3,3 0-2,-5 2-1,2-1 2,-7-2-8,-3-3-29,-2-1-44,-4-1-59,-5 3-68,-1-7-57,-8 4-62,2-5-95,-4-2-143,1 0-123,0-2 65,0 0-432,-1-4-506</inkml:trace>
  <inkml:trace contextRef="#ctx0" brushRef="#br0" timeOffset="156960.1">23084 16726 3051,'-4'-18'61,"0"9"51,-2 1 30,5-1 27,-1 1 6,-2 3-12,1 1-17,-1 0-19,4 4-14,0 0-4,-21 8 0,11 1-8,-8 6-9,1 0-6,-4 10-3,-2 2 3,-5 6 0,4-2-1,0 4-6,3-1-8,4-1 1,2 2-10,3-8-5,0 1-2,4 0-1,4-2-1,2-5 2,4-4 7,4 7 3,6-9-2,2 0 3,5-2-2,6-7-12,3-1 3,3-8 3,4 1 20,3-10 0,6-5-17,11-17 8,-6-10-14,-7-1-11,-8-9 2,-11 5-36,-10 9-15,-9-1-29,-12 5-28,-11-6-50,-22-6-70,-11 15-68,-14-5-97,-4 7-112,-8 12-250,-3 5 31,-3 5 87,12 3-481,5 6-543</inkml:trace>
  <inkml:trace contextRef="#ctx0" brushRef="#br0" timeOffset="158067.33">23419 14554 2802,'10'-29'-102,"-1"1"27,3 1 27,1 0 16,2 1 19,4 0 12,6-7 9,3 4 4,1 1 0,3-1 10,4 4 1,-7 4 4,3 2-1,-2 2 0,3 4-2,-2 0-1,-1 5-2,-3 2-3,0 5 2,1 2-2,-1 7 4,-1 0 0,1 14 3,-1-1 4,2 13 4,-8 5 6,2 4 3,1 23 3,-6 6 4,-6 2-3,-3 7-3,-4 8-2,-2 1-1,-4 6-1,2 2-2,-4 0-2,2-4-4,2 2-3,2-4-3,2-2-2,4-8 2,8-5-6,1-2 0,8-7-4,4-11 3,3 0 1,2-16 0,-4-9 2,6-5-5,2-1 3,2-8-4,5-1 4,-7-10-6,2-3-7,-5-4-8,6-4-15,-5-9-5,2-7-4,-4-2-5,-4-8 6,-9 2 2,-6-3 4,-4 0 3,-7 6 9,-6-1 5,-6-1 2,-6 0 2,0 6 4,-5 6-3,-3 2 1,2 2-1,-4 6-1,-3 10 9,-2 2 2,-2 10 3,-1 7 2,-1 4 13,1 4 3,-4 17 8,2 5 3,3 3 2,1 2 9,2 6 9,3 7 12,3 4 3,1 3-1,4 8-1,2 1 0,3 3 4,2 1-1,0 0 4,2-5 4,-2-2 5,-1 0 12,3-8 2,-3 3 11,0-10 2,1-9-6,2-15 14,-4-2 8,0-1-8,0-9-17,-4-2-2,-5-6-9,-2-4-15,-7-7 0,-1-2-48,-9-1-67,-1-11-94,-4-1-106,-9-11-162,-3 2-286,-17-12-46,3-6 87,4-9-544,3-4-644</inkml:trace>
  <inkml:trace contextRef="#ctx0" brushRef="#br0" timeOffset="159314.61">1820 13708 1728,'0'-4'113,"0"4"-48,0 0-36,-3-5-2,3 5-14,0 0-4,0 0 1,0 0 8,6 19 11,-2-7 0,4-2-2,4 6-2,2 3 1,2-1-1,1 2 3,7-1 4,-2 3 6,4-5 4,0-1 21,-1-5 18,5-5 14,2-1 7,10-5 0,9-11 0,22-9-3,11-9-18,12-9 3,19-6-2,45-17-5,13-9-4,6-12-1,4-10 1,3-3-8,11-4-1,-2 0-17,-5 3-22,-8 11-27,-14 10-36,-23 12-58,-35 17-66,-11 14-73,-17 6-82,-12 6-187,-26 11 2,-12 6-125,-12 6-126</inkml:trace>
  <inkml:trace contextRef="#ctx0" brushRef="#br0" timeOffset="159860.84">2924 16644 1919,'4'-8'96,"-2"-1"3,0 6-2,0-4-5,2 3-4,-2 1-2,-1-2-12,-1 5-4,0 0 3,0 0 13,21 12-3,-13 1-1,7 1 1,-1 0-9,6 2 0,1 3-3,1 0 9,6-2-8,2 2 8,6-5 28,3-7 13,9-4 10,12-8-1,34-14 3,13-17-6,18-10 15,49-18-10,18-11-4,24-8 2,7-11-8,17-4-13,66-33-7,11-3-10,10-3-12,1 3-38,7 4-43,1 14-79,-12 17-112,-77 31-154,-17 9-228,-25 11-75,-29 10 74,-47 7-408,-14 4-461</inkml:trace>
  <inkml:trace contextRef="#ctx0" brushRef="#br0" timeOffset="-58147.41">17302 6897 432,'-2'5'120,"2"-5"-30,-2 4-7,2-4-21,0 0-1,0 0 0,0 0-7,-4 5 0,4-5 1,0 0 3,0 0 0,-2 4-3,2-4 4,0 0 1,0 0 2,0 0 3,0 0 4,0 6 1,0-6-3,0 0-4,0 0 1,0 0 1,0 0-4,0 0-4,0 0-3,13 3 4,-3-3 0,10 0 0,9 0-3,6 0-7,10-2-2,17 2-1,3-1 0,26-1-3,4 0 0,4-2 3,-2 2-4,0 0-3,-2 0-4,-4 2-5,-15 0-2,-14 0-4,-3 2-2,-8-2 1,-6 0-11,-7 2-23,-4-2-16,-5 0-23,-6 0-19,1 0-34,-8 0-23,-2 2-28,-6-2-37,-8 0-87,0 0-343,0 0-121</inkml:trace>
  <inkml:trace contextRef="#ctx0" brushRef="#br0" timeOffset="-57794.31">17432 7170 1707,'-9'2'5,"1"1"13,1 0 8,3-2 7,4-1 13,-8 3 6,8-3 6,0 0 1,0 0 2,19 3-3,0-3 8,11 0 7,12-2 7,15 1 7,11-3 13,29 0 4,9-2 3,9 1 4,7-1 4,10 2-1,-4 0-7,0 2-16,-7-1-9,-11 3-6,-8-2-12,-26 2 0,-13 0-9,-12 0-5,-5 0-2,-9-2-5,-3 2-5,-5 0 1,-4 0 1,-1-3-10,-3 3 0,-1 0 1,-3 0-12,-1 0-5,-2 0-19,0 0-39,-4-1-42,0 1-60,2-2-60,-4 2-72,-2-2-197,-6 2-63,8-4 83,-8 4-147,4-6-100</inkml:trace>
  <inkml:trace contextRef="#ctx0" brushRef="#br0" timeOffset="138528.32">21599 11163 1357,'2'-4'229,"3"0"-50,-5 4-47,6-9-17,-1 3 1,-1 1 2,0-3-7,2 0-11,0 0 3,1-1-5,2 0-3,-1-1-11,-2 0 5,0 1 4,1-1 9,-2 3 14,0 1-3,0-2-7,-3 1-14,0 2-7,-2-3-10,-4 1-10,-6 4-6,-2 1-8,-4 0 3,-4 4-8,-2 0-1,-6 6-7,-2-1-3,-2 5 3,2-1-3,-1 4-3,4 2-6,1 3-2,3-2 0,3 4-2,6-2 0,4 2-4,5 0 1,5-1 1,7 1 2,5 0-2,9 1-8,9-2-26,10-2-44,2-4-39,5-1-55,-3-7-70,3-4-75,0 0-126,-3-3-130,-2-3 33,1-4-194,-1 1-207</inkml:trace>
  <inkml:trace contextRef="#ctx0" brushRef="#br0" timeOffset="138713.23">22207 11090 2204,'0'-5'128,"0"5"0,0-9 18,0 5 4,0 4-2,0-8-14,2 4-19,4 0-11,6-1-11,-2 3-14,9-3-30,2 4-35,-1 1-36,5 0-49,-5 0-54,2 0-52,1 1-52,-3 2-91,-4-1-123,-3 1-14,-4 4-104,-7-2-62</inkml:trace>
  <inkml:trace contextRef="#ctx0" brushRef="#br0" timeOffset="138903.11">22254 11205 1634,'-11'4'80,"3"-1"27,0-1 22,0-2 21,4 4 15,4-4 9,0 0-15,-4 4-12,4-4-18,0 0-11,26 0-11,-9 1-12,6-1-10,4 0-13,5 0-31,2 0-44,3 0-30,9 0-44,5 0-56,8 3-87,3-6-138,-3 0-143,0 1 40,-2-2-86,0-1-48</inkml:trace>
  <inkml:trace contextRef="#ctx0" brushRef="#br0" timeOffset="139227.5">23499 10710 1612,'-5'-12'86,"1"0"23,0 1 27,0 4 24,2-1 15,0 1 13,0-1 0,2 2 3,-2 0-7,2 6-12,0-9-17,-2 5-15,2 4-14,0-6-19,0 6-14,0 0-10,-2-7-14,2 7-12,0 0-12,0 0 0,2 19-3,0-2-2,0 4 6,0 8 5,0 1 15,0 8 4,2 4 2,-2 0 0,2 0-5,1 9-2,-1 0-4,-1-7-2,-1 2-7,0-3-14,0-4-35,-2-7-50,0 3-56,2-6-50,-2-3-55,0-5-65,-2-2-61,-4-4-141,-1-2-106,0 0 49,-1-8-223,0 1-245</inkml:trace>
  <inkml:trace contextRef="#ctx0" brushRef="#br0" timeOffset="139556.37">23070 10485 1965,'0'-9'39,"-1"2"50,1-1 25,0 1 8,0 2 11,1-1 5,3-2-17,2 3-12,2-5-13,7 1-7,8-1-12,11 2-8,7 1-5,3 1-15,12 2 0,4 4-7,0 0 4,1 2-6,-4 4-22,-1 1-36,-6 3-39,-2 0-55,0 3-57,-6 4-51,-12 1-85,-7-1-191,-7 3 37,-4 1-97,-8 6-57</inkml:trace>
  <inkml:trace contextRef="#ctx0" brushRef="#br0" timeOffset="139758.44">23081 11644 1588,'-21'16'115,"7"-4"50,1-3 10,5-1 19,2-3 25,-3 1 13,6-1 16,1-2-11,2-3-24,15 2-21,4-2-20,11 0-19,17 2-15,14-2-14,9 0-14,27 0-13,1-2-60,2 4-80,0-6-97,1 1-140,-4-6-201,0 0-114,-1 0 66,-5-8-267,-2 3-285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06T11:07:05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 1433 829,'-3'-11'312,"-1"3"-79,2-1-79,0 0-30,-2 1 3,0 1-2,2-1-3,-2 1-9,0 0 6,0 2-7,0-1-9,2 2-6,0-1-14,2 5-7,-4-6-9,4 6-6,0 0-4,-10 11 0,8-3-5,-2 6-4,-1 3-2,1 2-4,0 3-5,-1 5-2,1-1 9,0 3-18,0-2 3,1 2-3,-1-3-3,0 1-2,2-3-4,0-2 0,0-1 0,-2-4-3,2-2 7,2-2 0,-3-1 19,2-5 2,-5-2 2,2-4-13,4-1 0,-8-9-5,4 0 3,-3-6-2,4-5-4,1-5-6,-5-3 0,3-6-4,1 1-3,1-6 0,-2 4-2,2 2 1,2 5 4,-3 1 7,2 4 3,-1 5 1,0-2-6,2 3-7,-3 5-2,0 1-4,6 5-2,0 5 3,-3 1-3,0 0 12,19 18-10,-6 1 0,1 3 4,4 4-6,4 9 4,2-1-3,-1 2-2,3 3 7,-1-4-4,0 0 0,-2-4 2,-3-3 2,-4-4-3,2-5 1,-6 1-3,1-5 4,-3-2 9,-1 1 25,0-4 30,-3-3 15,0-4-7,0-3-7,-6 0-8,11-10-2,-4 0-4,-6-6-5,4-3-9,-3-6-6,0-3-5,-2-2-1,0-1-11,0 1-10,0 1-16,0 3-22,-2 2-18,2 4-27,0 1-41,0 1-49,0 3-59,2 4-65,2 2-12,0 1-21,3 3-78,1-1-170,3 5 72,2-1-163,1 2-154</inkml:trace>
  <inkml:trace contextRef="#ctx0" brushRef="#br0" timeOffset="142.17">2480 1431 1775,'7'0'30,"0"2"32,-7-2 21,10 1 15,-10-1 4,10 2 3,-10-2-9,10 0-10,-10 0-11,0 0-21,14 0-28,-8-2-35,3 1-35,-1-1-43,5 2-51,-2-2-50,-1 2-99,0 2-339,2 0-123</inkml:trace>
  <inkml:trace contextRef="#ctx0" brushRef="#br0" timeOffset="319.63">2566 1709 1811,'-9'10'34,"0"2"20,5-4 18,0-2 16,0 0 11,2-3-1,-2 1-3,4-4-12,-2 7-7,2-2-5,0-5-9,6 3-3,-6-3-4,16 0-9,-5-1-25,4-4-29,2 0-39,3 1-34,4-3-32,6-3-50,-3 0-89,9-2-153,1 2-192,-1-4-97</inkml:trace>
  <inkml:trace contextRef="#ctx0" brushRef="#br0" timeOffset="682.42">3231 1422 1769,'0'-8'67,"0"-1"29,0 4 21,-2-3 21,-4 3 9,5-1 4,-4 2-2,3-2 1,0 3-22,2 3-7,-10-2-15,10 2-8,-17 5-10,6 3-8,-1 3-12,-1 4-2,1 2 3,0 5 0,2 2-1,0 2-8,4 0 0,-2 1-1,6 1-11,0 0-2,2 1-7,4-2 0,2-1-5,2-1-1,2-4-7,0 0 2,6-1-7,-2-7 5,5-2-1,3-3 7,-4-4-12,6-4 1,-3-4 2,3-4-6,-2-3 5,0-2-2,1-8 0,-3-4-2,-4-2 0,-4-5-1,-4 4-4,-4 1-3,-4-1-8,-4 2-5,-8-1-8,-6 5-20,-4-2-26,-5 7-12,-5 4-15,-4 2-19,-1 3-26,7 5-31,-4 3-37,4 1-46,3 5-53,-2-2-110,11 1-136,1-1 72,6 0-122,6-1-93</inkml:trace>
  <inkml:trace contextRef="#ctx0" brushRef="#br0" timeOffset="1336.02">3983 1059 1700,'-8'-14'46,"2"3"27,2 2 27,0 1 26,-1 1 18,4 0 10,-1 2-3,0 0-15,0 0-14,2 5-12,-4-7-18,4 7-10,0 0-9,0 0-10,0 0-6,0 17-5,6-5-2,-2 8-5,0 6-2,0 0 3,2 11-4,0-2 6,0 3-2,-1 0-1,-2 2 7,1 0-6,-2-2-12,2-1 1,-2-1-8,0-8 8,0 0-6,-2-8-1,2-1-4,-2-2 3,3 1 2,-3-7 9,0-2-2,0-1-1,0-4-8,0-4 1,0 0-3,0 0-4,-15-14-11,9 5 3,0-3-2,-4-1-3,0 1 0,-2-1-6,-1 2 0,0 1-1,-4 5-8,-1 3 5,-4 2 0,3 3-2,-9 7 0,0 5-1,-1 2-2,4 4 5,0 4-1,1 3-6,5-4 1,3 2-5,6-1-1,2-2-9,4-3-3,2 0 7,2-3-1,2-1-1,4-3 6,0-4 2,4-1 2,6-2 6,-3-5-1,1-2-3,3-1 2,0-4-4,0-2 7,3-4 1,-4-1-2,2-3 0,-2 2-4,-1-1 7,-2 3-1,-2 1 8,-3 1 6,1 1-1,1 2-4,-1 1 5,-1 0-8,-2 4 3,0-1 3,-6 3-3,15 5 1,-8-2 6,1 6-11,3-2 2,-3 1 11,0 1-5,2 3-2,0-2 1,-2 1 2,3-2-5,0 3-34,-1-3-24,-1 1-32,-1-5-50,-2 0-58,5 0-74,-2-3-134,1-2-161,0 0 70,1-5-164,0 0-150</inkml:trace>
  <inkml:trace contextRef="#ctx0" brushRef="#br0" timeOffset="1934.02">4399 910 1995,'-6'-13'114,"2"3"17,0 0 14,2 3 4,0 2-4,-1-1-14,2 2-18,1 4-23,-2-6-11,2 6-6,0 0-7,10 23-10,-2-5 11,3 4-1,1 6 2,1 7-7,4 7 7,-3 2-11,0 4 2,-2-1-4,-1 3-1,-3-1-3,1 1-8,-5-9-5,3 0-2,-4-4-4,0-4-1,1-5-9,-2-1-6,2-4 0,-2-3 3,-2-2 3,2-5-2,0-3-7,-2-3 2,0-4-1,0-3-5,0 0 1,0 0-4,-10-20-3,4 7-3,0 0 0,-3 0 1,-4-3-3,2 3 0,-1 0 0,-2 3-7,-6 0 0,3 5 3,-2 2-5,-2 3 4,-1 5-1,2 2 1,-4 3-2,3 3 2,2 2 1,2 3-3,3-1 1,-1 4 2,4-1 4,1 0-5,5 1-3,1-2 5,2-2 1,2 0 2,4-2-9,-2 0 3,3-3-2,3-3 3,4-1 1,1-2 3,0-5 2,-1-2 0,6-3-4,-3-2 9,3-1-4,2-4 5,-2-1 21,0 0 14,-4 4 18,-1-1 16,-2 1 7,1 3-5,-3-1-4,-1 1-9,0 0-13,0 4-5,-8 1-5,12 6 0,-6-1-3,0 1-1,3 5-5,-1 0-1,-1 1-3,3 1 2,1 1-28,-1 1-51,4 1-52,-4-3-59,-2-2-87,5 2-93,-4-1-153,-3 0-131,-2-3 96,0 2-282,-2-1-298</inkml:trace>
  <inkml:trace contextRef="#ctx0" brushRef="#br0" timeOffset="2536.76">1098 2869 2174,'2'-6'-3,"-2"6"17,2-8 6,0 7 2,-2 1 6,5-7 7,-5 7 8,4-3 5,-4 3 5,4-5 3,-4 5-6,4-2-5,-4 2-3,13-7-3,-5 4-2,5-1-1,4-2 1,6-1 5,9-1 5,16-8 9,31-3 7,18-5 1,18-5-3,12-1-1,8-1-5,5-5-2,36-5-9,14-1 8,16-1-6,4 0-4,2 1-5,-7 1-5,-9 4-2,-11 2-1,-37 11-2,-10-1-6,-16 6-2,-12 0-1,-15 1-12,-16 7-9,-22 1-5,-9 3-15,-16-1-29,-10 5-50,-11-1-50,-7 4-47,-4 0-67,0 0-118,-53 4-143,9 2-141,-41 6-164</inkml:trace>
  <inkml:trace contextRef="#ctx0" brushRef="#br0" timeOffset="2939.94">1280 3125 1907,'-36'17'5,"9"-7"4,4 0 10,3-2 10,6-3 16,0 1 11,6-2 12,0-1 4,-1 0 3,2 1-1,2-2-5,5-2-5,0 0 2,0 0 1,0 0 1,29-9 7,-3-2 0,24-6 8,39-12 12,21-6-5,23-4 2,41-12 2,7-3-5,17-3-7,19 1 6,9-2 3,3 0-4,-5 2-3,-6 3 1,-10 3-4,-11 4-10,-17 4-5,-42 10-5,-14 3-6,-17 5-2,-14 5 3,-16-1 8,-17 7 4,-15 2 1,-9 0 8,-6 4-2,-5 2-4,-1-3-4,-6 4-7,-4-1-8,0 1-5,-1 0-7,-5 0-5,0 2-23,3 1-27,-5-3-36,3 4-44,-1-2-37,0 2-45,-8 0-36,12 0-40,-9 2-44,-3-2-70,-1 5-180,1-5-7,-14 6 84,6-2-181,-4-3-146</inkml:trace>
  <inkml:trace contextRef="#ctx0" brushRef="#br0" timeOffset="4704.02">1000 3795 1808,'0'0'86,"9"0"27,-9 0 11,9 1 8,-9-1 10,0 0 11,8 0 0,-8 0-1,0 0-16,6 2-19,-6-2-18,7 2-10,-7-2-15,2 10-9,0 0-3,0 4-9,-4 5-4,4 5-2,-2 2-2,0 3-6,0 3-5,0 0 2,0 9 1,0 0-3,0-1-2,-2 1-2,2-2-26,0-4-32,0-1-27,0-2-27,0-3-47,0 0-54,0-3-44,2-4-25,2-4-38,-2-1-78,1-6-121,2-1-138,5-4-124</inkml:trace>
  <inkml:trace contextRef="#ctx0" brushRef="#br0" timeOffset="4953.09">1308 3945 1867,'0'-19'84,"-3"2"14,3 3 15,0 3 17,-2 0 18,2 4 13,0-1-6,0 1-10,-2 2-19,2-1-23,0 6-13,2-6-14,-2 6-11,0 0-9,0 0-2,5 32-6,-3-12 2,2 7-7,2 9-3,-2 4 2,3 1-7,0 9-5,-1 2 0,2-3-11,0 1-26,1-2-24,-4-7-35,1-1-51,-4-4-51,2 0-50,-2-5-52,-4-2-78,0-9-144,0 0 26,0-3-87,-2-4-55</inkml:trace>
  <inkml:trace contextRef="#ctx0" brushRef="#br0" timeOffset="5120.31">1093 4417 1741,'-9'-9'123,"2"1"6,3 3 9,0-2-4,4-2-7,2 1-20,4-3-11,4 0-11,7-3-11,2 1-33,4 0-47,3 0-50,6 1-58,-1 5-50,3-3-37,-4 2-105,2 4-357,-3 1-158</inkml:trace>
  <inkml:trace contextRef="#ctx0" brushRef="#br0" timeOffset="5423.86">1641 4288 1903,'2'4'75,"-2"-4"11,0 0 12,6 4 9,-6-4 4,6 3-9,-6-3-15,4 4-12,0-2-4,2 4-9,1 0-4,4 2 0,-1 2 3,5 0 2,0 5 5,2 0-3,-1 1-7,0-1 0,-2 0-4,1 0 2,-3 0 0,-1 1-4,0-3-4,-5 0 1,-2 1 3,1 0 0,-2-6-3,-3 2 9,-3-2 7,-2-2-11,1-3 12,-2 1 1,0-4-4,6 0-2,-16-10-5,8-1-7,2-4-6,-2-5-5,0-6-22,3-1-16,3-1-23,4 0-22,0-1-26,4 1-37,2-3-45,3-2-55,7 7-57,-2-4-79,8 4-165,5-3 4,-5 9 59,2 3-130,0 0-77</inkml:trace>
  <inkml:trace contextRef="#ctx0" brushRef="#br0" timeOffset="5666.46">2280 3924 1686,'-3'-8'122,"1"1"9,-2-1 8,0 0 20,0 1 28,0 1 14,0 1 3,-1-2-15,3 5-18,-3-4-22,5 6-18,-4-4-17,4 4-15,0 0-10,0 0-9,-6 21-9,6-9-5,0 8-5,2 1 2,-2 5-10,2 2-4,0 1-2,0 3-4,2 3-4,1 2-1,2-4 0,-1 0-43,2 0-37,-2-5-51,3-5-31,-1 0-48,1-4-46,4-3-52,-1-8-50,0-2-100,2-3-89,-2-6 40,2-3-136,2-2-103</inkml:trace>
  <inkml:trace contextRef="#ctx0" brushRef="#br0" timeOffset="6147.22">2528 4095 1590,'4'-19'8,"-4"2"49,0 3 31,0-1 31,0 6 23,0 0 16,-2 3 5,2-1 7,0 0-11,0 7-14,0-8-22,2 4-6,-2 4-21,0 0-13,0 0-4,0 0-12,0 0-5,6 12 8,-4-2-8,0 0-5,2 1 1,0 3-12,1-1-4,1 2 1,-1-2-2,1 2-6,0-1 1,1-1-2,-1-1-4,0-3-2,-3-1-5,5-1 4,1 0 3,-1-7-7,0 3 4,-1-6-4,-7 3-2,19-7 0,-11 1-2,1-3-2,-1-2 1,-2-1 2,1 1 10,0 2 10,-3 2 9,-1-2-3,4 1-9,-5 2-10,2 3-7,0 0-4,-4 3-6,0 0 3,0 0-4,16 9 2,-10-4-3,-2 1 1,2 3 3,3-2-4,1 2 2,-1-2 1,0-1 2,1 0-1,-2 0 0,3-4 5,0 1-1,-1-5 5,3 1 6,2-3 11,0-2 12,-3-1 14,4-5 4,-6 0 0,0-3 6,-1 0 1,-1-3-9,-4-2-5,-1 1-7,-3-3-8,0 2-1,-3-1-9,-4-1-4,4 4-12,-5 1-25,1 2-31,-3 2-41,-3 3-36,4 0-47,-1 3-44,-1-1-55,3 5-52,-1 3-47,1-3-93,-1 2-145,5-3 41,4 4-273,0 0-313</inkml:trace>
  <inkml:trace contextRef="#ctx0" brushRef="#br0" timeOffset="6445.66">3414 3650 2325,'0'0'38,"-3"-8"32,1 4 27,2 4 17,-2-4 16,2 4-3,0 0-8,2-8-15,-2 8 0,5-2-19,2-1-9,4 3-6,1 0-16,3 4-4,4 0 0,1 1-8,2 5 0,2 3-5,3 4-6,1 5 2,-2 0-5,1 7 8,-1 1 2,-8-2 3,0 1 1,-7 4-4,-2-3 0,-2 5-3,-5-5 2,-4 0-6,0 1-14,-5 0-28,0-3-31,2-3-27,-1 0-33,-1-8-50,0-3-74,1-2-71,2-4-125,-1-2-98,4-3 29,1-3-137,0 0-127</inkml:trace>
  <inkml:trace contextRef="#ctx0" brushRef="#br0" timeOffset="6644">4598 3846 1768,'0'0'130,"7"-4"21,-7 4 2,2-4 10,-2 4-3,0 0-4,9-4-3,-9 4-16,3-3-20,2 1-10,-5 2-8,14-4-15,2 0-22,0 0-33,2 0-37,1-1-47,2 2-60,-2 0-67,3 1-53,-2 0-108,-3 0-143,-2 4 27,-2 0-81,-5 3-42</inkml:trace>
  <inkml:trace contextRef="#ctx0" brushRef="#br0" timeOffset="6802.2">4773 4004 1644,'-8'8'120,"4"-3"21,0 1 20,0-2 28,2-1 16,0 2 2,2-5-3,0 0-22,0 0-15,0 0-17,14 3-14,2-6-15,-2-2-26,7 2-55,-1-1-56,-2-2-77,2 1-98,-2-3-124,1-1-246,-1 1 68,-4 2 63,0-1-136,-2-3-67</inkml:trace>
  <inkml:trace contextRef="#ctx0" brushRef="#br0" timeOffset="7580.66">6058 3229 1690,'-2'-12'79,"0"2"48,-1 0 20,1 0 13,0 0 9,-1 3 7,2-1-3,-2 1-17,3 1-18,0 6-16,-4-7-21,4 7-15,0 0-5,0 17-6,2-1-12,0 11 5,2 2-12,3 8 4,0 4-4,1 6 2,0 3 3,1 1-2,-3 1-1,3-1 0,-4 1-6,-1-3-3,0-7-5,-2-3 0,-1-2-9,-1-6-1,3-4-1,-3-5-1,2-3-1,-2 0 1,0-2 8,0-3 10,0-7-4,0 1-5,0-6-7,0-2 0,0 0-9,0 0-6,2-21-13,1 9-15,2-8-10,1-1-5,3-2-2,0 0 1,3 3-4,-1-2 6,4 1 3,-2 1-8,1 3 7,2 2 0,0 1 0,1-1-5,3 5 5,0 0 1,0 4-1,-1 1-3,2 3 6,0 2 6,1 4-1,-4 1 11,6 2-6,-3 3 3,-1 3 5,-2 1-2,-1-1 2,0 5 5,-5-1 1,1 0-2,-5-2 4,1 0 5,0 1-3,-3-1-1,-2-2-1,0 0-4,0 1-29,0-1-36,1-4-43,0 1-47,-5 0-55,4-3-55,-2-2-57,2-2-144,0 1-62,2-2 41,5-2-127,4-4-108</inkml:trace>
  <inkml:trace contextRef="#ctx0" brushRef="#br0" timeOffset="7901.92">7117 3384 1742,'-9'-18'33,"2"1"34,1 2 32,-1 2 30,4-2 16,-4 3 13,4 2 8,-5 1 12,4 0 8,-1 1-8,4 0-10,-3 0-19,2 3-16,-2-1-13,4 6-18,-2-8-16,-1 4-14,3 4-2,0 0-14,-8 12-3,6-3-5,0 9-5,-2-1-6,1 9-3,1 1-3,2 5-2,-3 8 0,2 2 5,1 5-1,4 7-1,-2-1-1,3 3-4,-1-3 2,2 1-5,3-8-10,-1 5-32,2-6-19,6-3-27,-4-8-28,5-3-30,0-4-49,2-3-56,4-5-53,-2-9-72,3-5-139,1 0-36,-1-3 72,1-9-133,2-2-89</inkml:trace>
  <inkml:trace contextRef="#ctx0" brushRef="#br0" timeOffset="8618.65">7629 3376 1551,'-8'-6'3,"8"6"31,-5-4 29,5 4 25,0 0 23,-6-4 13,2 2 9,4 2 3,0 0-5,-4-4 2,4 4-4,0 0-12,-5-4-1,5 4-6,0 0-7,0 0-6,0 0-6,0 0-11,0 0-13,0 0-6,0 0-11,0 0-2,0 0-10,0 0-3,0 0-5,0 0-3,0 0-5,0 0 0,5 22-4,-1-15 0,0 1-1,-2 1-5,2 3 1,-2-3 0,3 2 0,-3-3-1,0 0-4,1 0 5,0 0-2,-1-2 3,0-1 1,-2 0 7,2 1 20,-1-2 34,-1-4 20,4 5 5,-4-5-9,0 0-9,0 0-9,0 0-7,-4-22-6,4 10-10,-1-1-6,1-3-2,0-2-5,0-2-4,-2 2-2,4 0-4,-2 0-3,0 1-3,0 1 5,0 3-2,1 1-3,-1 3-6,0-2-6,0 4-3,4 0-9,-4 1 0,4 4 2,-4 2-4,15 2 4,-5 4-2,6-1 0,-2 4 0,4 2 4,5 0-3,-3 2 2,2 1 2,-1-2-2,-2-2 3,0 2-4,1 0 2,-6-5 2,-2 2 2,1-3 1,-2 1 3,2-2 4,-5-2 12,-3 1 29,2-4 4,3 0-5,-10 0-7,8-5-4,-6-2-1,1-1-9,-3-2-3,3-4-2,-6 1-4,3-3-5,-3 2-6,1-1-20,0-4-18,-2 7-21,2-3-38,-3 1-36,2 5-34,-1-3-52,2 4-66,2 0-76,0-1-62,4 4-142,-2-1-30,6 4 64,-2-2-249,1 3-256</inkml:trace>
  <inkml:trace contextRef="#ctx0" brushRef="#br0" timeOffset="8777.49">8260 3183 2184,'0'0'69,"11"-2"22,-11 2 11,10-2 9,-4 0 3,3-2-11,-3 2-11,3-1-10,2-1-8,0 2-6,4-1-8,0-1-37,3 1-45,-3 0-58,2-2-62,-1 3-59,-1-3-103,-2-1-177,2 0-180,-4 1-157</inkml:trace>
  <inkml:trace contextRef="#ctx0" brushRef="#br0" timeOffset="8996.98">8553 2913 1921,'0'-11'128,"-1"4"22,-1 1 7,2 1 5,0 5 12,0-6-2,0 6-17,0 0-17,2-5-23,-2 5-17,0 0-7,0 0-16,8 15-3,-1-3-6,0 2-6,1 7-2,0 0-5,1 4-4,-1 0-10,1 3-27,-2-1-38,-1 1-42,-2 1-60,-4-3-73,1 3-69,-2 0-126,-3-4-136,-1 1 45,-1 1-138,-3-2-123</inkml:trace>
  <inkml:trace contextRef="#ctx0" brushRef="#br0" timeOffset="9229.18">7917 3672 1768,'-13'0'124,"3"0"18,1-1 14,9 1 10,-10-4 6,10 4-7,-2-6-10,4 0-13,6 1-20,5-1-13,8-1-6,6-4-14,7 2-12,5 1-2,9-3-14,1 0-4,1 4-6,-2-3-5,0 3-36,-6 0-55,0 1-67,-3 1-78,-1 1-81,-6 0-153,-9 2-97,-4 4 47,-6 0-123,-3 2-95</inkml:trace>
  <inkml:trace contextRef="#ctx0" brushRef="#br0" timeOffset="9589.66">8277 3800 1692,'-4'2'118,"-2"1"32,6-3 9,-7 0-3,7 0 5,0 0-12,0 0 0,0 0-2,0 0-9,21-14-8,-9 11-7,4-2-7,1 1 1,-1 2-9,2-1-17,-2 0-9,-3 2-5,1-1-13,0 2-7,-4 0-5,1 3 0,0 1-8,-5 2-1,-2 1-2,-4 3 0,0 2-5,-6 1-1,-4 4-5,-2 2-1,-2 0 1,-3 0-5,2 0-6,0-1-6,1 1 3,-2-2 1,2-3-7,3-2-2,3 2 3,-1-5-5,1 2-1,0-4 1,7 2-2,-1-3 4,4-1 3,4 0-1,3-4 6,4 1-2,6-2-2,1-2-1,8-2-2,-1-1-4,5-2-10,5-2-32,3-2-44,0-6-79,2-4-95,-3-4-106,1 0-223,-6-2 14,-3-5 74,1-2-220,-4-2-208</inkml:trace>
  <inkml:trace contextRef="#ctx0" brushRef="#br0" timeOffset="10007.89">9019 2701 2020,'-10'-9'57,"6"1"26,0-1 15,-1 4 27,4 2 13,-1-1 9,2 4 1,0 0-5,-4-8-4,4 8-8,-4-4-15,4 4-10,0 0-18,0 0-3,0 0-15,0 0-9,20 17-2,-2-1-4,2 6 1,10 10 8,13 16 5,-3 5 3,2 8 4,-1 2 3,-6 5 8,-2 0-2,0 4-6,-10 1 1,-6 4-6,-6-17 1,-11-2-6,-2 3-8,-11 14-2,-6-6-6,-2-4-1,-1-14-6,4-9-7,-2-4-1,-1-1-3,5-9-2,0-1-3,4-6 1,2-3-1,-1 0 0,2-5 0,3-2-2,0-1-2,-1-3-5,3 0-7,0-5-27,0 4-39,4-6-55,0 0-53,0 0-53,0 0-63,0 0-75,-2-18-112,2 10-151,-2-1 42,-1-2-336,3-1-389</inkml:trace>
  <inkml:trace contextRef="#ctx0" brushRef="#br0" timeOffset="23154.68">9933 2987 913,'2'-10'105,"0"3"24,0 0-3,1-1 4,-1-1 6,0 2 1,-2-1-7,2 1-2,-2 0 6,1 0 5,2 2 9,-1-3 3,-2 4-2,2-1-7,-2 5-3,3-8-10,-3 8-15,0-6-12,0 6-7,1-3-18,-1 3-10,0 0-4,5 14 8,-5-2-5,0 8-6,0 2-4,0 7-3,0 3-2,0 6-5,2 4-3,-6 0-3,4 2 4,0 0-6,-3-3-6,3 3-2,-1-1 1,-2-2-3,1-3-6,0 0-24,2 0-31,-3-7-24,3-2-36,3-1-34,-6-5-43,3-2-36,0-2-33,0-2-40,-1-6-91,-3-2-155,-3 2 33,-1-5-87,-2-3-79</inkml:trace>
  <inkml:trace contextRef="#ctx0" brushRef="#br0" timeOffset="23390.04">9605 3514 1645,'-4'-1'69,"0"-3"24,-1 0 8,5 4 4,-5-5-2,3 0-7,2 5-9,10-11-4,0 3-4,4 0-1,10-1 0,3 2-8,9-6-7,5 4-6,7-2-3,1 2-6,1-1-4,4 2-1,-9 3-12,-1-1-29,-4 2-39,1-2-53,-9 5-63,-2-3-61,-1 0-92,-9 2-176,-1-2-112,-3 3-95</inkml:trace>
  <inkml:trace contextRef="#ctx0" brushRef="#br0" timeOffset="25379.88">13027 2793 1531,'13'-7'-37,"-3"2"26,-1 0 12,-3-2 16,-2 4 8,0-3 18,-2 1 14,1 0 20,-1 0 13,-1-2 3,-1 0 3,0 4-6,0-4-6,-1 0-11,-4 3-5,3-1-6,-4 1-9,-2 0-3,-5 1-6,-4 3-5,-4 0-4,-9 1-4,-8 5 1,-7 2-4,-12 4-1,-23 5 0,-9 5-4,-2-1-1,-6 2-3,-6 0-1,7-1-4,4 2 2,9-4-2,10 0-3,12-5 1,11 0-4,13-3-1,1-4-1,3 2 2,8-2-2,-1 0-3,6-3 1,5 1-2,0-2-2,2-1 0,3 2 1,1 1 2,7-5-1,2-1-1,0 0 3,23 7 0,1-5-2,8 1 2,10-1 2,7-1-4,12 3 3,3 0-1,29 0 0,0 2 1,4 1 1,2 1 0,-1-3-2,-2 4 0,-5 2 1,-5-2-2,-16-1-1,-15-1-1,-7-1 1,-6-1-2,-6 2 0,-3-2-2,-6-2 0,-1 2-1,-6-1 2,-4 1 3,-6 3-3,-5-1 2,-3 1 1,-6 1-2,-7 3 1,-7 4 0,-10 2 1,-13 6-1,-20 7 0,-9 3 2,-7 1-2,-6 2 2,-8-2-1,-10 3 1,-2 1 0,-2-3-1,2 1 0,6-1 2,6 0 1,6-1-2,11-4 0,7-2-1,14-6-2,12-2 0,7-7 0,2 4 0,10-7 1,0 3-2,3-2 3,4-1 0,2-2 2,5 0 2,6-1-3,2 0 5,6-1 2,4-3 8,10 1 4,9 0 1,11-3 3,11 0 2,13-2 2,29-4 2,7 2-3,2-1 4,5 0 6,6-1-2,-1 2-6,-2-4-3,-4 1 3,-8 1-6,-6 0-4,-19 0-1,-18 3-6,-7-1 4,-8 0-3,-7 0-3,-3 2 4,-4-2 4,-4 0-5,-1 2-5,-2-1-1,-4-1-17,-3 2-18,-1 0-21,-4-2-21,-7 2-24,6-5-24,-6 5-28,0 0-32,0 0-34,0 0-54,0 0-132,0 0-83,-38 3-81,23-3-63</inkml:trace>
  <inkml:trace contextRef="#ctx0" brushRef="#br0" timeOffset="26128.41">11504 4538 1575,'-4'-4'11,"4"4"16,-8-6 23,4 2 21,-1 1 17,5 3 15,-7-9 10,7 9 0,-4-3-7,4 3-10,-7-4-12,7 4-12,-3-1-10,3 1-10,0 0-4,-7 10-7,6-3-4,-1 6-6,2-2-2,0 0-3,0 7-3,0-3 0,-2 2-1,2 0-4,0 1 1,0-2-3,0 0-1,0 2 1,0-6-3,0 0 2,-2-1-4,2-2 5,0 2 0,0-4 8,0 1 23,0-3 14,0 1 7,0-6-7,-2 3-4,2-3-9,0 0-5,0 0-7,4-19 4,-2 9-15,0-2-4,2-2 2,2-3-13,0 0 5,3-2-4,2 0-7,-3 1 6,3-1-3,-3 4 3,2 1-4,2-1-1,-2 3-3,2 0 0,-1 3 0,2 1-2,0 0-9,1 4 5,-3 2 0,4 2 3,-5 5-1,6-1-1,-4 3-2,-2 3 4,0-1-4,2 4 1,-4-1-1,1 3 3,-3-2 3,-1 3-2,2-2 4,0 2 1,-2-1-2,-1 0-31,0 0-42,-1-1-57,2-1-59,0-1-54,1-3-64,4 1-120,1-3-60,3-2-124,3-3-107</inkml:trace>
  <inkml:trace contextRef="#ctx0" brushRef="#br0" timeOffset="26294.2">12137 4700 1711,'9'-2'93,"-2"-3"28,-2 3 14,2-1 1,-7 3 8,11-5-1,-5 2-11,0-1-12,3 1-14,0-2-10,1 2-13,2-1-9,4 2-21,0 0-44,-1 1-42,-2-1-54,2 2-48,-1 0-44,0 2-38,-2-1-63,-2 3-112,-4 2-232,-1 0-121</inkml:trace>
  <inkml:trace contextRef="#ctx0" brushRef="#br0" timeOffset="26443.71">12308 4785 1633,'-5'10'34,"1"-5"29,-1 2 13,1-3 12,2-1 12,2-3 11,-4 7 4,4-7-1,-2 6-10,2-6-9,0 0-9,15 2-4,-4-4-9,2 2-7,7-2-6,-2 1-29,8-2-36,-5 2-46,11-3-61,2-1-56,7 1-78,-1-3-165,2-1-248,-1 1-156</inkml:trace>
  <inkml:trace contextRef="#ctx0" brushRef="#br0" timeOffset="26879.99">13171 4646 1746,'2'-5'30,"1"1"31,-3 4 19,2-9 22,0 4 11,-2-1 10,0 6 7,0-7 9,2 3 0,-2-2-3,0 6-6,0-5-5,0 5-9,0 0-19,-2-6 1,2 6-11,0 0-15,0 0-2,0 0-9,-7-4-7,7 4-4,0 0-11,-21 10 6,12-5-16,-3 3 8,1 0-2,-2 4-7,-2-2-2,3 2-1,-1 1-3,-3 4-2,6 1 1,0-1-5,0 0 0,5 0-2,-1 2 0,4-2 3,2 2-5,2-2 5,2 0 0,2 0 2,3-1 1,2-1 1,-1-3 8,7 1 12,1-6 11,-2 0 9,5-4 12,0-1 7,-2-2 4,5-2 4,-6-4 5,6-3 0,-3-1-2,-1-5-2,-4-1-8,2-1-6,-6-3-4,-5-1-11,1-1-9,-6 2-1,-2 1-10,-2-2-14,-6 2-25,-2-3-35,-3 6-40,-5-2-37,-1 6-50,-2-1-50,-2 2-64,-1 6-66,-3-3-63,-3 2-153,4 3-51,4-1 90,0 0-266,-1 0-272</inkml:trace>
  <inkml:trace contextRef="#ctx0" brushRef="#br0" timeOffset="28271.38">11672 2046 2128,'-4'-6'-8,"0"2"19,-5 0 18,6 1 19,-1-1 21,4 4 19,-8-6 10,6 1 10,-2 3-1,4 2 6,-4-7-8,4 7-7,-5-3-12,5 3-10,0 0-11,-4-4-14,4 4-4,0 0-7,0 0-5,-7 11-3,7-1-3,0 2-6,0-1 4,0 4-2,0 3-4,0-1-5,0 0 0,2 2 0,1-2-3,-3 0 2,2 0-3,0-3-2,-2-1-2,2-2 5,-2 0-2,3-3 2,-3 2 3,0 0 3,2-5 11,-2-2 4,0-3-3,0 0-9,0 0 8,0 0-5,2-17-6,-2 6-7,0-4 1,0-5 6,0 3-17,0-5 7,0-2 8,2 4-11,0-1-6,-2 1 8,0 3-10,2-1 10,-2 3-5,2 2-7,-2 4-1,0-4-1,2 6-2,0 1 1,4 3-1,-6 3-5,16 3 5,-6 3 5,3 3 2,1 2 0,4 1-2,0 2 4,4 1-3,-3-1 2,0 1 2,2-1 0,-5-2 0,2 1 3,-4-4-5,1-1-2,-2 2 12,-4-4 5,1-2 20,-2 1 20,-1-3-1,2-2 1,-9 0-4,12-7-4,-8 1-5,0-1-2,1-5-4,-3 0-5,-2-3-4,0-2-12,0-1-22,-2 0-24,0 3-22,-1-2-28,1 1-37,0 3-55,2 1-73,-2 3-68,4 1-101,-2 1-157,7 2 75,1 2-171,3-1-162</inkml:trace>
  <inkml:trace contextRef="#ctx0" brushRef="#br0" timeOffset="28434.47">12301 1977 1812,'10'-1'61,"-10"1"31,7-6 30,-2 2 12,-1 0 10,0-2-10,-2 1-10,2-4-13,0 2-11,3-2-11,3-1-21,3 3-32,-3-4-46,3 4-49,1-3-54,2 3-55,-1 0-50,1-3-124,-3 1-123,2 1-97,-3-2-64</inkml:trace>
  <inkml:trace contextRef="#ctx0" brushRef="#br0" timeOffset="28833.7">12593 1676 1508,'0'-7'42,"0"1"17,0-1 24,0 2 20,0 0 0,2-2-5,0 0-7,3 0-6,1 1-4,4-3-2,0 2-4,6 0 2,-2 2-8,3 0-11,1 2-2,-2 1-10,4 0-3,-6 2-5,3 2-5,-4 1-4,0 4-2,-5 0-1,0 5-1,-4 1 0,-4 2-4,-2 3-2,-4 4 1,-4-1-2,-1-1-2,0 4-6,1-4-5,-1-1-6,3 1-1,0-5-2,1 1-4,2-1-1,1-2 1,1-2 2,2 1 2,2-2 1,4 1 1,2-3 0,1 1 2,2-1 4,1 1 1,0-4 1,2 3 3,-2-1-4,1 0 2,0-2-1,2 1-4,-6 0 2,0-1-4,3-1 1,-4 2 3,-1 1 4,0 0 6,-3 0 1,-3 3 2,-5 3-2,-3-2-14,-5 4-31,-6-1-47,-7 5-58,-1 1-60,-11 2-84,-4-1-147,-3 1-28,-14 9-72,-1-2-30</inkml:trace>
  <inkml:trace contextRef="#ctx0" brushRef="#br0" timeOffset="29077.34">11632 2612 1510,'-11'0'86,"0"0"29,1-2 20,10 2 24,-13-3 11,9 1-1,0-1-16,4 3-13,4-14-17,6 5-11,9-4-11,11-4-11,14-5-6,25-2-5,6-5-11,8 1-6,2 1-4,-1-1-7,5 2-10,0 2 3,-4 3-5,-6 2-19,-16 6-25,-15 1-40,-7 0-44,-7 4-48,-4 4-55,-10 1-35,-5 0-66,-6 4-159,-5 1-17,-4-2-109,-4 10-80</inkml:trace>
  <inkml:trace contextRef="#ctx0" brushRef="#br0" timeOffset="29468.02">12067 2730 1571,'-10'4'45,"-1"-3"32,5 2 21,6-3-4,-10-7 7,8 4 4,2 3-11,0-10-7,4 2-9,1 1-4,8-2-4,1-3-6,2 3 1,5-4-2,-1 2-4,0 2-7,0 1-2,-1-1-4,-2 0-8,0 5-2,-3-1-5,2 2-6,-4-1-2,1 4-6,-4 0 2,1 2-3,-1 3 1,-1 0-1,-2 2-2,-4 3 0,2-1 2,-4 3-6,-2 0 4,0 1 2,0 0 1,-4 2 7,2-2-5,-3 1 3,3-1-4,-2-2 7,0-1 4,3-1-4,1-1 4,0-1 1,-2 1 5,1-2-1,3 0 5,0-6 4,3 7 7,5-5 2,5-2 2,4-2-8,7-3-14,2-3 8,13-1-5,9-3-3,3 0-25,28-6-55,-9-1-93,5-5-136,2 0-244,-5-1-31,-8-1 83,-14 0-192,-12 4-158</inkml:trace>
  <inkml:trace contextRef="#ctx0" brushRef="#br0" timeOffset="34833.79">14154 3234 1703,'0'0'-24,"0"0"16,0 0-5,0 0-2,0 0 2,0 0 6,0 0 1,0 0 14,0 0 4,-11 12 2,11-12 1,-4 9 8,2-4 4,-1 2 8,-1-3 8,0 0 9,2 1 6,0 1 8,0-3 9,-3 2 9,5-5 8,-6 3 4,6-3-3,0 0-5,-12-2-3,5-4-8,2 1 0,-1-4-2,2 1-5,-2-4-6,2-1 1,2-4-7,0-1-3,0 2-7,2-4-4,2 4-8,-2-4-3,4 5-6,-2 0-6,4 2-1,0 0 0,0 1-5,1 4-7,0 1 2,1 3-6,3 2 2,-1 2-5,-1 4 1,2 3-2,-1 5 2,-2 3-2,-2 0-2,4 6 4,-8 3 0,0 2 2,-2-1-1,-4 3 3,-3-1-2,-2 5 0,-1-1-1,-5 1 2,0-3 0,-4-1 2,2 0 1,-2-3-2,0 0 2,2-7-3,0-3 3,0 0 2,1-2-1,3-4 3,-4 1-2,6-4-3,-2-1 4,3-2-7,-1-3 3,2-3 1,9 3-1,-14-8-3,10 3 1,0 0-5,4-3 9,2 0-9,0-1 1,4 1-2,2 1-2,3-1-1,2 1 3,1-2-2,1 5 1,5-1 2,0 3-5,4 0 2,-1 2-2,3 0 5,1 2-4,3 0 2,0 3 0,2-1-3,-3 0 4,-1 3 3,-2 0-11,2-4-31,-2 4-34,-5-2-42,-1-3-45,-2 2-47,-1-2-48,0-1-136,-6-1-85,1 3-146,-1-6-121</inkml:trace>
  <inkml:trace contextRef="#ctx0" brushRef="#br0" timeOffset="35308.06">14677 2960 1695,'-2'-10'87,"0"3"21,2 1 3,0 3-7,0 3-7,0-8-4,0 8-9,0 0-12,0 0-11,0 0-7,0 0 8,8 13 6,-4 0 1,0 7 4,3 2-3,1 3-2,-2 4-4,1 3-1,-1 1-6,1 1-3,-3-4 1,0 0-1,0 0-6,-2-1-4,0-3 4,0 1-12,0-3 0,0-1-4,-2-5-4,0 0-3,0-3 7,0-2-3,3-1 0,-3 0 1,0-4-4,0-3-4,0-1 1,0-4 0,0 0-2,0 0-4,0 0-2,3-19-5,1 6-4,2 1 4,0-3-4,2-1-5,3-1 2,0 0-4,2 2 1,-2 2-2,2 0-2,1 5-1,-2-2-4,3 2 0,1 2 4,0 5-4,-2-1 2,2 2 5,-2 3-3,3 3 8,-3 2-10,2 2 3,-2-2 2,0 5-3,-4 0 0,0 0 12,1 1-8,-2-1 1,-1-2-16,1 3-21,-3-1-22,-3-4-39,2 2-49,0-2-53,-1 0-48,-2-1-99,0-5-165,-2 3 47,0-6-121,5 5-86</inkml:trace>
  <inkml:trace contextRef="#ctx0" brushRef="#br0" timeOffset="35551.78">15356 3127 1737,'2'-11'121,"-2"4"13,0-1 3,0 3 1,2-2-5,-2 5-9,0 2-10,3-7-14,-3 7-18,0 0-8,0 0-3,0 0-7,-3 23 4,3-8-4,-2 2-1,2 4-3,0 0-8,-2 2-2,4 4-4,0-3 0,1 5 1,-1 0-10,2-3-4,0 1 1,3-2-22,-1 0-27,3-7-32,-1 2-34,-1-7-50,6-2-59,1-1-54,-2-5-96,4-1-113,-4-2-21,1-4-93,4 1-68</inkml:trace>
  <inkml:trace contextRef="#ctx0" brushRef="#br0" timeOffset="35979.78">15682 3223 1556,'0'-10'60,"0"2"25,0 3 4,-2 0 0,2-2-7,2 2-9,-2 5-8,0-6-8,0 6-4,0 0 24,0 0 9,11 11 2,-8-2 6,1-1-4,2 6 2,-2-2-6,2 1-1,-1 1-2,4 1-5,-3 0-1,-2-2-9,2 2-7,-2-1-2,3-3-8,-5 0-3,1-1-1,2-1-6,-3 1 3,1-2-4,-1-2-3,0 1 1,-2-3-3,2 0 1,-2-4-7,0 0 3,0 0-3,0 0-10,0 0 0,-4-21-1,2 9-16,4 1 1,-2-3 0,4 1-5,0-3-3,1 3 5,0-2-3,4 2-1,-1 2 2,2-1-11,2 3 4,-1 1 0,3-2-1,1 5 3,0 1-1,1 0-3,0 4 4,0 2-5,3 2 4,-1 2 4,-4 0-6,2 1 5,-2 4 1,-2 0-2,2-2 10,-2 4-6,-3 0 3,-1-1 3,0 1-3,-3-1-17,1 0-37,-3-2-46,-3-3-62,2 3-77,-7-3-126,1-2-178,0 1 71,-1-5-151,5-1-121</inkml:trace>
  <inkml:trace contextRef="#ctx0" brushRef="#br0" timeOffset="36251.65">16223 3021 1730,'-2'-9'64,"2"3"16,0 2 6,0-2-1,0 6 0,0-7-8,0 7-8,2-6-3,-2 6 1,0 0 9,0 0 6,23 15 5,-13-6-3,5 7 1,-2 3 3,3 0 3,2 7-3,-1 0-3,0 0-4,0 1 2,-3 2-4,0-3-1,-4-1-16,-3 2 7,0-3-5,0 0-11,-7-4-1,0 1-24,0-2-28,-7 0-29,3-3-40,-4-2-52,0-2-58,-1-2-61,-4-3-100,5-1-153,-1-4 13,1-1-157,8-1-135</inkml:trace>
  <inkml:trace contextRef="#ctx0" brushRef="#br0" timeOffset="36537.72">16815 3040 1793,'2'-7'111,"1"-1"22,-1 2 9,-2 0 7,2 0 5,0 3 12,-2 3-2,0 0-9,0-10-13,0 10-19,0 0-17,0 0-15,0 0-9,0 0-10,0 0-7,-6 22-9,1-10-6,1 2 0,2 3-5,-2 0-10,0 1 3,2 2-6,-1 0 2,3 1-6,3-1-1,-3 2-1,2-2-2,3 0-6,0-4-26,1 4-22,3-5-19,0 0-30,-3-2-36,5-3-44,1-2-51,0-1-35,2-5-44,-2 0-58,1-4-56,2-2-42,-2-1-144,-1-3-90</inkml:trace>
  <inkml:trace contextRef="#ctx0" brushRef="#br0" timeOffset="36853.82">17074 3135 1579,'3'-15'8,"2"4"43,-1 1 35,-3 0 22,-1 5 10,3 1 2,0-2-6,-3 6-14,2-7-10,-2 7-14,2-4-10,-2 4-9,0 0-3,0 0 0,-2 25-1,2-14-4,-2 6-4,2-2-1,0 5-6,0 0-3,2 0-1,0-1-2,1 0-4,-1 0-2,3 0 2,0-4-1,-1 0-10,0-2 3,3-2 7,-1-1 10,3-2 11,2-2 11,-1-4 14,0 0 7,4-2 7,-2-2 10,-2-4-7,3 0-4,0-6 1,-2 2-9,-3-4-7,0-1-11,-3-1-7,4 1-6,-7-1-6,0 0-16,-2 2-16,-2 2-13,-4-2-21,0 3-24,0 1-18,-2 1-42,-3 0-53,1 4-59,-1-1-69,2 2-150,-1 2-118,4 1 82,-1-1-174,7 2-147</inkml:trace>
  <inkml:trace contextRef="#ctx0" brushRef="#br0" timeOffset="37224.89">17777 3046 1902,'8'-4'81,"-1"0"15,-5-1 4,2 0 14,-4 5 2,2-7-7,-2 4-10,0 3-13,0-6-7,0 6-11,0 0-8,0 0-6,-10-3-9,10 3-6,-11 9-7,5-4 0,2 0-10,0 4-7,-1 0-5,0 0-3,3 0-2,2 3-2,2 1 0,0 1 0,4-1-3,-2 2 5,4-2-3,-2 3 2,3-3-1,1 2-1,0-1-1,2 0 1,-2-1-3,0 0 2,2 0-1,-4-1 2,2-1 0,-2 0 2,1 1-3,-2-3 2,-1 2 6,0-4 8,-1 0 9,-1 3 5,-2-3 8,-4-1 3,0 2-2,-5 0-4,-1-3-5,-5 0-3,0 2-3,-1-3-5,-2-1-19,0 1-20,-2-2-35,0-2-45,-1 0-49,1-2-65,2-4-65,3-1-143,-4-1-56,4-2-151,1-3-127</inkml:trace>
  <inkml:trace contextRef="#ctx0" brushRef="#br0" timeOffset="37571.87">18461 2568 1878,'4'-6'95,"-1"3"20,-1-4 7,0 4 4,-2-4 0,0 7-4,4-5-9,-4 5-1,4-3-15,-4 3-11,0 0-10,0 0-9,0 0-5,0 0 0,-10 25-9,3-11-3,-4 10 10,-1 2-2,0 6-1,-2 2-3,-2 8 5,0 6 1,-7 12-3,3 6-6,-2-3-2,5-10 0,4-5-12,0-3-3,1 3 4,4-5-4,0-4-1,0-1 1,6-4-14,0-3-28,2-2-21,2-3-30,2-3-32,6-2-50,-2-5-58,4-2-59,3-5-73,0-1-135,-3-3-43,1-3 53,3-4-88,-5-3-47</inkml:trace>
  <inkml:trace contextRef="#ctx0" brushRef="#br0" timeOffset="38156.61">18650 2878 1435,'0'-5'64,"-2"-1"30,2 6 9,0-8-4,-2 4-4,2 4-3,0-6-10,0 6-9,0 0-1,0 0 10,0 0 2,-8 18-5,6-7 2,-2 0-6,4 7-4,-4-1-7,4 2-6,-2 1-4,-1 0-8,3 1-2,-1-2-5,2 0-4,-1 0-3,3 0-2,-1-3-10,2 1-3,0-5-4,1 2 1,2-4-4,1 0 0,-1-5-3,3-1 1,0-1-1,0-3-3,1-1 2,0-3-2,1-2 2,2-3-3,-2 0 2,1-6-2,-2 2 4,-1 0 0,1 0 1,-3-1 8,0 1 12,2 2 4,-2-1 8,-2 2 2,0 1 2,-2 2-12,1 1-1,1 0-10,-2 0-8,-1 3-3,-3 3-2,0 0 0,0 0 1,0 0 3,6 15-7,-8-8 4,4 3 3,-4 1-6,2-1 0,2 3-3,0-1 2,0 0-6,0 1 10,3 0-5,-1-4 2,0 0-2,-1 1-1,4-3 8,0 2-5,2-4 3,-2 1 2,2-4-3,2 0 6,-2-2 15,-9 0 6,18-4 0,-9-2 0,1-1-4,-1-3-1,-3-2-6,-1-1-4,-1 0-2,0-1-9,-2-1-16,-2 2-19,-2 0-20,-4 0-28,-1 1-21,-4 0-27,-1 1-33,-3 2-34,3 0-33,-2 1-41,0 1-73,4 0-104,-3 1-8,6 2-83,1 1-35</inkml:trace>
  <inkml:trace contextRef="#ctx0" brushRef="#br0" timeOffset="38479.62">19355 2762 1535,'4'-7'70,"0"1"24,0 0 28,-1 1 18,1-2 9,-2 4 3,2-2-5,-2 3 7,-2 2-17,4-7-14,-2 3-12,-2 4-16,0 0-14,0 0-7,0 0-11,0 0 0,0 0-9,0 24 3,-4-11 5,0 4-4,-4 3 2,-1 4 1,1 2-2,-1 2-5,-2 2-2,2 0-7,2 3-3,-1-7 0,2 2-9,2 0-2,0-2-7,2-1 7,2-3-30,2-1-11,2-1-18,4-1-27,-1-4-38,3-2-55,1 1-64,5-5-61,-2-1-115,-1-3-140,-1-1 49,0-4-155,-2 0-130</inkml:trace>
  <inkml:trace contextRef="#ctx0" brushRef="#br0" timeOffset="38991.04">19549 2873 1697,'3'-4'6,"-3"4"30,2-6 19,-2 6 17,0-6 9,0 6 0,0 0-1,2-5-10,-2 5-11,0 0-3,0 0-1,0 0 7,4 13 6,-4-4-1,2 1 5,-2 1-3,2 3 0,-2 3-8,2-2-1,-2 2-1,0-2-2,0 3-4,0-5-5,0 1-4,0-1-5,1-2-1,-1 0-1,0-1-3,0-2 4,0 0 2,0-3 11,0 0 8,0-5 5,0 7-8,0-7-1,0 0-11,0 0-1,0 0-3,8-16-13,-7 7 3,5-3-7,-2-1-2,0 0-13,0-4-6,2 1-1,0 1 0,1 0-5,2 0 2,-4 1 0,2 1-3,2 2 2,-1 1-3,-2 3 1,1-1-8,2 1 3,-3 6 2,2-3 0,-8 4-5,14 2 6,-4 1-5,-4 4 1,2 1 5,1 2 6,-3 4-6,0-1-2,1 0 6,-3 0-1,0 4 0,1-3 6,-1-1-3,-2 3-2,0-5-16,0 3-33,2-5-44,-2 1-58,0-1-64,-2-1-108,0-3-184,2 2 22,-1-2-158,8-3-143</inkml:trace>
  <inkml:trace contextRef="#ctx0" brushRef="#br0" timeOffset="39211.2">20091 2909 1824,'-6'-2'48,"0"0"27,6 2 14,-6-5 11,6 5 4,-6 0-5,6 0-6,0 0-11,0 0-9,0 0-2,0 0-13,0 0-4,0 0-6,0 0-7,31 0-34,-16 2-43,-3-2-55,8 0-65,-3-2-74,-1 2-173,0-3-260,-2-1-160</inkml:trace>
  <inkml:trace contextRef="#ctx0" brushRef="#br0" timeOffset="39844.1">20507 2623 1828,'2'-4'32,"-2"4"19,1-7 14,2 2 7,-3 5 4,2-2-9,-2 2-9,0 0-7,4-5-7,-4 5-5,0 0-4,0 0-2,1 17 5,-1-7 7,4 1 6,-4 2 1,0 6 7,0-1 1,0 3-4,0-2-1,-4 2-5,4-1 0,-1 2-4,1-3-6,-2-2-1,2 0-5,-2-2 1,0-1-5,2-2 0,0-2 1,0 0-4,0-1 5,-3-1 12,3-2 14,3 0-6,-3-6-6,0 0-5,0 0-3,0 0-4,0 0-5,11-20-5,-7 11-3,-2-3-2,2-1-4,0 0 5,1-2-6,1 0 0,-1 1-8,1-1-2,0 1 4,-2 1-3,0 1 0,2 3-2,-3-1-4,2 3 0,-2-1 0,2 3-5,-3-2-5,1 5 2,2-3 1,-5 5-1,0 0 1,17 5-1,-9-1 3,1 5-1,0 0 0,-1 0 2,2 3 0,2 1 1,-2-1-1,0 1 4,-1 0 2,1 0 5,1-2-7,0 2 0,-1-3 3,-4-1 3,-1 0-2,6-4 1,-7 3 7,1-4 12,2 1 18,-4 0 5,5-3 1,-8-2 1,0 0 1,17-4 11,-13-1-12,0 0-3,3-2 0,-3-3-4,2-1-6,-2-1-4,0-1-2,1-1-5,0 1 0,-2 0-18,2 2-16,-3 1-25,1 0-26,0 1-31,-1 2-37,-2-3-48,2 3-64,-2 0-65,0-1-132,-2 3-105,2-3 47,-2 4-134,2 4-128</inkml:trace>
  <inkml:trace contextRef="#ctx0" brushRef="#br0" timeOffset="40005.37">21067 2709 1768,'0'0'32,"16"0"19,-8 0 4,1-3 8,-9 3-2,19 0-3,-8 0-7,1 0-7,2 0-5,0 0-16,-2-1-42,3 1-52,-2 1-53,0-1-105,1-3-384,-4 1-112</inkml:trace>
  <inkml:trace contextRef="#ctx0" brushRef="#br0" timeOffset="40236.98">21439 2514 1779,'4'-5'71,"-3"-1"21,4-1 14,-3 2 8,0 2-3,2-1-6,-4 4-16,4-3-13,-4 3-11,0 0-6,0 0-5,10 8-6,-8 2-1,4 4-5,-2-1-4,0 3-2,3 4-4,-3-1-2,2 5-2,-2-2-34,2 0-30,-1 4-19,0-4-33,-4 2-51,2 2-35,-1-6-43,-4 2-125,-2 2-327,-6 2-163</inkml:trace>
  <inkml:trace contextRef="#ctx0" brushRef="#br0" timeOffset="40484.83">20818 3227 1929,'-6'2'63,"6"-2"7,0 0 11,0 0 10,0 0 4,0 0 0,0 0-9,20-10-9,-3 8-9,6-2-8,7 1-1,2 0-10,2 1 3,9-1-9,-3 1-7,-4 0-2,0 1-20,-6-1-29,3-1-41,-6 2-41,-3 1-60,0 0-51,-6 0-75,-2-3-129,-8 6-192,-2-2-102</inkml:trace>
  <inkml:trace contextRef="#ctx0" brushRef="#br0" timeOffset="40862.16">21092 3371 1581,'-3'3'-28,"-1"0"25,4-3 23,-6 4 19,6-4 4,-2 3 5,2-3-5,0 0 5,0 0 0,15 7 2,-5-6 5,0 2 0,-1-2 3,2 1-1,-1 0-3,-2 0-3,0 0-10,2 2 0,-5-4-5,4 4-6,-3 0 1,1-1-3,-1 1 3,-1 0 1,-3 3 5,-2-2-2,2 2-3,-6 2 2,-1-1-5,-1 0-3,-3 3-3,1-1-7,-2-2-2,-5 2-7,5 0 0,0 0-2,0-1-2,4-3-1,-3 2-2,3-1 0,-1-1-4,1-1 4,2 1 0,2 0 4,0 0 0,6 0 5,-4-6 2,10 5-3,1-1 2,0-4-2,4 2 2,-1-2 0,6 0-19,-3-4-46,8-2-69,0-3-72,1-3-170,-1-3-94,-2-6-91,-4-1-53</inkml:trace>
  <inkml:trace contextRef="#ctx0" brushRef="#br0" timeOffset="41363.96">20290 2406 1426,'11'0'-60,"-11"0"15,11 1 16,-5 1 20,-6-2 6,9 2 6,-5 2 9,-4-4 2,11 4 7,-9 0 5,2-1 5,0 4 8,0 0 8,-2 3 0,0 3 6,-2 2-6,0 3 4,-2 4 0,0 6-1,-4 5-6,0 5 0,-1 2-2,1 9-4,-5 3 0,3 3 1,1 1-3,1-1-1,4 1-1,2-2-5,2 0-1,4-3-2,7-2-2,2 0-26,4-6-16,5-2-29,5-6-33,1 0-24,4-7-37,2-2-77,2-8-333,-7-1-53</inkml:trace>
  <inkml:trace contextRef="#ctx0" brushRef="#br0" timeOffset="41949.68">21685 2406 1469,'-3'-6'-3,"3"6"27,-2-6 15,2 6 7,-2-5 11,2 5-1,0 0-5,-2-4-4,2 4-8,0 0-9,0 0-7,0 0-2,0 0-4,0 0-4,0 0 1,0 0-5,0 22 3,4-6-6,-2 3 10,1 6-1,2 4 1,2 5 5,-1 2-1,1 3 4,-2 2-2,4 7 2,-3-1-1,2 1-4,-4-7 4,-2 2-5,-1-2-3,-1 0-14,0-4-9,-1-3-20,-1-3-24,0 0-28,-6-3-16,4-2-22,-2-2-35,-4-5-71,4-2-276,-3-2-4</inkml:trace>
  <inkml:trace contextRef="#ctx0" brushRef="#br0" timeOffset="42788.94">21663 2089 1391,'-2'-5'19,"-2"1"19,2 1 13,-2-1 11,4 4 3,-2-6 0,2 6-7,0 0-3,0 0-4,16-7 2,-3 7-2,4 3-4,2-3 1,2 1-4,-1 2-5,2-2-6,-4 1 1,4 1-4,-3-1-1,-2 0-5,-4-2-4,0 3 1,0-1-7,-3-2 1,1 2-4,-2-1-1,1 2-2,-2 1 0,-2 1 1,3 1-5,-2 1 5,-1 3-2,2 0-2,-1 3-2,-1 0 1,0 2 4,1 2 0,-1 5 7,1 0-1,-3 2 6,0 4 0,-2 2 12,2 8 0,-2-1 13,-2 2 5,2 3 4,-2 4 4,0 0 0,-2 6 0,2 2-3,-2 1-2,-1-1-1,2 1-8,-1-2 1,-2 1-1,2-1-3,0-8 0,-2 6-1,-1-12 5,1 4 3,-2-3 10,-1-2 5,-1 0-6,-1-3 7,1 0 3,-3 0-6,0-3-3,1-1-4,-2-1-1,0-1-5,0-3 0,1-2-7,1 2-3,-1-3-6,0-2-1,1 1-1,2 0-3,-3-1-4,2-1 1,-1-1-6,0 0 5,5-1-8,-3-1 1,1-3 0,-3 4-2,3-3-1,1 3-2,-2-3 0,2 0-3,-2-2 0,3 1 5,0-1-1,0 0-5,0-2 5,1-1-3,-1 0 2,1 0-4,2-1 2,-3-2 0,0 1-1,4-2-1,-1 1-3,0-1 5,0 1-1,-3-5 2,5 4 7,0-6 6,-4 8-4,2-4 2,0 0 1,2-4 0,-2 5 0,2-5 0,-4 6 0,4-6-1,-2 3 3,2-3 5,-4 6 10,4-6 8,-10 6 3,0-2-1,-6 0-3,-12-1-3,-13-2-3,-9-1-44,-41-4-93,-17-4-126,-25-4-197,-14 0-249,-11-6 56,-2 1 77,2-4-347,13 2-366</inkml:trace>
  <inkml:trace contextRef="#ctx0" brushRef="#br0" timeOffset="44694.16">2449 6164 411,'1'-4'197,"-1"4"-71,0-7-36,0 7-13,0-8 0,0 8-6,-1-5-1,1 5 3,-4-7 3,-1 6 6,5 1-3,-3-7-2,3 7 0,-10-2 0,10 2-2,-8-2-2,8 2-6,-9 0 0,9 0-2,-12 7 2,3 1 2,3 1 1,-2 5 0,-1 1 0,1 6-3,0 1-2,-2 6-5,4 0-3,0 3-6,0 4-5,0 2-4,2 0-3,4 4-5,0-4-1,2 1-3,2 3-3,4-4-3,2 2 0,2-3-5,-1-3 0,5-1 1,-2-2-1,2-7-2,2 1 2,-1-7-1,2-4 4,2-2-1,1-3 7,0-4 0,-2-4-2,4-4 1,3-2-2,-1-1-1,3-7 2,1 0 0,0-6-1,-3-3-7,3-5 4,-2-3-2,-4-3-10,0-4 2,-3 0 10,-6-4-3,-2 0 1,-5 6-8,-4-3 0,0 2 3,-6 0-6,-4 0-6,-2 4 6,-1 0-7,-1 5 2,-5-1 1,2 6-1,-1 3-5,-4 2 1,2 1 0,-4 4 0,1 2-6,-2 2 4,2 4 4,-2 2-4,0 3-1,0 1 2,-5 6 0,0 2 3,1-1-4,0 8 3,-2-1 1,3 2 2,2 5-2,1-4 0,7 2 3,-1 0-3,6 1-2,1 1 5,5-4-2,3 1 2,5 0 5,3-3-3,6 1-3,2-4 7,6-1-3,1-5 1,5-1-1,1-2-1,1 0 2,2-4-6,-1 0-20,5-2-32,-2-2-50,6-1-46,3 1-49,3-9-69,1 2-141,-1-4-105,3 0-169,-3 2-172</inkml:trace>
  <inkml:trace contextRef="#ctx0" brushRef="#br0" timeOffset="44986.36">3637 6067 1954,'-3'-7'63,"2"0"25,-3 0 13,2 2 15,-3-3 16,1 2 6,1 3 2,-1-3-3,4 6-9,-4-6-20,4 6-15,0 0-8,0 0-11,-18 12-8,6-1-4,2 2-10,2 5-12,-3 4-2,3 3 3,-3 5-5,2 3-4,5 1-2,0 2 2,0 0-9,4-3 6,0 5 1,4 0-3,2-1-12,5 2-4,2-4-25,0-1-27,1-6-37,4-2-48,-1-2-44,8-5-49,-2-7-56,0-4-76,0-6-146,1-2 45,1-2-126,1-5-78</inkml:trace>
  <inkml:trace contextRef="#ctx0" brushRef="#br0" timeOffset="45480.06">4007 6246 1702,'-4'-14'67,"2"5"24,0 0 16,-1 3 2,2 1 3,-1 1 0,0-2-11,2 6-11,-5-7-10,5 7-10,0 0-9,0 0-4,-7 13-7,3-6-3,4 3-4,-2 3-3,2-1-1,2 3-6,2 2-4,-2-2 2,2 1-4,0 2-1,0-2-2,-1 1-2,4-4-1,0 1-1,1-3 1,-1 0 2,1-4 2,3-2 5,-3-3 8,2-2 2,2 0 9,-2-2-13,-2-3 2,5-4 12,-4 0-7,-1-2 5,3-1 9,-5-1-3,1 1 11,1 3 6,-4-3 7,1 3-1,1 1-8,-4 1-6,0 2-10,2-2-11,0 1-7,-2 2-9,-2 4-3,6-3-3,-6 3-3,0 0-2,12 9-4,-6-3 2,0-1 2,3 4-2,-4-4-1,5 5-2,2-3 1,1 1 3,-1-1-2,1-1 4,2-3 20,-2 2 20,2-5 13,2 0 8,-1-5 3,2 0 0,-2-2-1,1-3 2,-4 1 1,0-6 0,-3 3-6,-4-2-9,-2-3-7,0 1-4,-8-2-12,1-1-19,-4-1-32,-3 3-36,-5-1-42,-2 1-57,0 4-42,1 1-49,-4 0-53,5 7-64,0-1-86,3 0-170,1 3 34,3-1-329,4 2-384</inkml:trace>
  <inkml:trace contextRef="#ctx0" brushRef="#br0" timeOffset="45756.46">4575 5992 2470,'8'0'62,"-8"0"24,5-5 11,-5 5 7,6-2 6,-6 2 1,0 0 4,11 0-14,-11 0-7,0 0-14,11 2-11,-3 0-8,0 1 2,6 5-8,2 1 1,3 3-8,2 2-8,2 4 2,5 4-7,-2-1 5,-1 4 4,3 3 0,-8-1-6,2 1 5,-6 0-1,-3 3-4,-4 1 0,-7-3-7,-2 0-25,-2 2-36,-9-2-45,0 3-46,-1-6-63,0-6-74,-5 0-99,4-5-173,2-5 16,3-2 65,0-7-145,5-1-93</inkml:trace>
  <inkml:trace contextRef="#ctx0" brushRef="#br0" timeOffset="45948.04">5751 6241 1732,'0'0'142,"14"1"-6,-9-1-9,1 3-13,-6-3-10,17 0-9,-7-3-8,0 3-7,5-1-7,3-1-8,1-1-11,2 1-43,-2 0-60,0 2-72,2 0-62,-4-3-101,-2 3-141,0 0-173,-1 0-98</inkml:trace>
  <inkml:trace contextRef="#ctx0" brushRef="#br0" timeOffset="46118.58">6012 6420 1749,'-6'8'114,"2"1"15,0-4 10,2-1 7,2 2 18,0-6 14,2 7 16,2-5 2,3 0-9,-7-2-18,21 0-15,-8-2-17,6 0-14,-2 0-31,2-1-58,0 1-65,2-2-86,5 1-118,-10-5-143,4 2-168,-6-1 53,-1-1-223,-5-2-209</inkml:trace>
  <inkml:trace contextRef="#ctx0" brushRef="#br0" timeOffset="46995.27">8356 6263 1875,'-10'0'-4,"10"0"35,-6-2 15,6 2 14,0 0 14,0 0 14,0 0 12,-12 0 8,12 0 0,0 0-6,0 0-5,0 0-8,0 0-12,0 0-6,0 0-5,0 0-6,0 0-5,0 0 0,0 0-5,35 2 1,-11-4-1,6 2-8,4 0 0,8-1-8,1 1-17,1 0-33,0 0-43,-1 0-58,4 1-49,1 1-37,1-2-50,1 0-129,-1 0-87,4 0-136,-5 0-105</inkml:trace>
  <inkml:trace contextRef="#ctx0" brushRef="#br0" timeOffset="47580.85">9608 6160 1652,'-3'-7'74,"-1"1"37,-2-1 18,1 0 15,0 2 5,1 0 0,0 0-3,2 3-8,-2-3-21,4 5-10,-6-3-12,6 3-16,0 0-1,-11 10-13,9-3-5,-4 8-3,4-1-11,-4 3-2,5-2-4,-1 5-12,2 1-1,0 1-1,2-2-7,2 6 3,1-4 3,1-1-11,-1-4 6,0 0 0,1-2 1,3-2-1,-1-2 0,4-2-5,-4-4-1,2-2 5,1 0-4,1-6 4,-2 0-3,2-2-6,0-4 10,2-2-9,-4-2 0,0 0-1,1-4 6,0-2-8,-3 2 9,-2 0 4,1 1 17,-3 1 9,2 2 4,-1-1 7,-3 2-4,2 3-7,-2 1-11,0 1-9,3 1-3,-3 1-6,0 1-4,-2 4-5,0 0 0,0 0-2,6 15 1,-4-5 0,2-1 2,-1 4 6,2 1 0,5-1-1,-2 2-3,-1 1 0,4-5 1,3 4-2,-4-3 6,3 0-3,-1-4 3,4 0-3,-4-2 2,3 0 2,0-5 1,-1-1 3,-1-1-2,3-1 3,-4-4 3,0-4 3,-1 0-3,0-1-3,-5-2-1,0-2-4,-3-1 3,-1-2-6,-2 1-2,-2-2-1,-1-1-4,-3 2-7,2 1-14,-4 2-21,1-2-18,-2 5-34,-1 0-35,2 3-41,-4-1-48,4 4-53,0 2-38,0 2-77,1 2-169,7 0 16,0 0-224,0 0-246</inkml:trace>
  <inkml:trace contextRef="#ctx0" brushRef="#br0" timeOffset="48376.86">10989 5922 1915,'-2'-5'-67,"-2"-1"27,0 0 18,0 3 21,2-3 28,-2 1 17,0 0 25,2 0 15,-3-2 11,2 4 1,-1-1 2,2-2 1,-2 2 1,4 4 1,-4-5 0,4 5-5,-4-6-10,4 6-13,-2-4-3,2 4-10,0 0-7,0 0-14,0 0 1,-17 15-5,10-1-3,-3 6 8,-3 2-1,1 9 9,-6 6 9,2 6 2,-1 3 4,2 2-4,-4 20-1,0 0-1,6-10-9,3-5 0,1 0-4,1 3-5,3-4-1,3 0-6,2-6-2,2-3-11,2-2-25,7-6-26,2 0-24,4-5-26,3-4-41,4-2-48,2-4-52,4-3-46,-6-9-83,3 0-101,3-2-30,2-6-133,-2-2-115</inkml:trace>
  <inkml:trace contextRef="#ctx0" brushRef="#br0" timeOffset="49024.99">11708 6254 1673,'-3'-9'64,"3"-4"27,0 6 6,-2-2 16,0 1 17,2 0 6,0 1 1,2 2 3,-2 1-15,0-2-7,0 6-17,0-7-10,0 7-18,0 0-4,0 0-7,0 0-12,0 0 0,-7 17-3,6-6-5,-1 2-2,0 0-8,-3 3-4,3-1 7,0 0 4,0 1-6,0-3 3,0-4-5,0 3 1,0-3 2,2 0 9,-2-1 7,2 0 15,-2-3 17,2 0 10,0-5-2,0 0-10,0 0-10,0 0-4,0 0-7,2-27-7,0 13-8,0-3-2,0 0-5,2-4-5,0-2-2,1 0-4,-1 4-6,-2 1 3,2 0-2,0 1 3,-2 2 4,3 2-3,-3 1-4,0 2-5,0 1-4,1-1-4,-1 5-8,0-2 0,4 4 2,-6 3-2,14 0 1,-2 3 0,-1 6 0,5 0-2,3 0 3,0 5 0,3 0-2,2 4 4,0 1 1,1-2-3,-1 1 2,-6-3 1,2-2 0,-3 1-1,-4-4 1,1 1 1,-1-4 3,-3 1 2,1-3 5,-4 2 26,1-4 15,-1-1-4,3-2-6,-10 0-5,12-8-4,-8 2-3,3-3-2,-5 0-5,3-5-3,-1 0-2,-2-2-3,-2 0-3,2 0-2,-2-2-4,0 1-9,0 1-12,0 4-20,-2-1-24,2-1-28,0 2-33,0 5-30,0-2-36,0-2-41,0 4-49,2 1-47,1 2-31,0-1-76,1-1-133,5 0 30,0 3-217,1-1-237</inkml:trace>
  <inkml:trace contextRef="#ctx0" brushRef="#br0" timeOffset="49210.85">12517 6025 2168,'6'0'74,"2"2"20,-8-2 16,16 0 2,-8-2 7,-8 2 1,19-1-4,-7-2-9,2 2-10,0-3-10,2 2-4,4 0-14,-1-1 1,5 1-39,-4-1-42,4 1-58,-3-1-65,1 1-79,0-3-71,-2 0-169,1 3-32,-4-4-130,-2 2-114</inkml:trace>
  <inkml:trace contextRef="#ctx0" brushRef="#br0" timeOffset="49453.08">13080 5835 1789,'0'0'121,"0"-7"22,0 7 6,0-5 4,0 5-6,0-5-2,0 5-7,0 0-19,0 0-15,0 0-7,0 0-6,0 0-12,7 17-14,-5-6 13,0 4-8,2 2-3,-2 3 1,4 2-12,-2 4-4,2-2-2,-1 3-1,2 1-5,-3 0-4,2 0-42,-2-1-47,-2 1-47,0-4-72,1 4-74,-8-6-90,1 0-179,-2 0 9,-3-3 63,-4 0-96,1-4-39</inkml:trace>
  <inkml:trace contextRef="#ctx0" brushRef="#br0" timeOffset="49714.08">12167 6561 1753,'-16'-2'185,"0"2"-7,8 0 3,-1 0-12,9 0 13,-8-2-5,8 2-17,2-8-19,9 4-11,5-2-15,12-1-12,8-1-10,7 1-7,10-3 3,6 1-9,22-3-11,3 0 0,1 1-6,-5 0-12,-12 1 0,-10 5-7,-6-4-14,-7 6-43,-3-2-35,-11 1-36,-1 1-50,-6 1-59,-5 2-31,-1 2-37,-8 1-84,-4-1-155,-6 4 23,-2-2-176,-7 5-150</inkml:trace>
  <inkml:trace contextRef="#ctx0" brushRef="#br0" timeOffset="50102.05">12565 6784 1924,'-8'5'91,"2"1"22,2-4 12,-1 0 7,5-2 18,0 0 7,0 0-6,0 0-6,0 0-19,0 0-9,0 0-10,23-6-13,-8 4-7,5-3-6,-1 5-2,4 0-5,0 0-7,-2 0-3,2 0-9,-2 0-5,0 5-8,-2-1-3,-1 1-2,-4 1-2,2 3-3,-6 3 2,-4 2-2,-2-1-1,-4 0-1,-4 4-3,-4 1-4,-2 1-5,-6 1 2,-4 2-3,0-1 2,-1-1-4,-3 0 0,6-5-2,1 2-5,0-4-2,0 0 3,4-1-4,-1-3-2,5 1 0,1-3-2,1 1-1,5 0 12,4-2 7,5-3 1,3 1 0,6 0-2,4-2-1,2 0 0,11-2-3,1-2-1,6 0 2,3-2-2,1 0-24,3-4-53,-3 3-58,2-7-77,3-2-107,-4-6-159,-5 0-122,-2-6 59,-7-3-288,-1 2-303</inkml:trace>
  <inkml:trace contextRef="#ctx0" brushRef="#br0" timeOffset="50756.17">13505 5472 2164,'-6'-5'-19,"2"0"36,0-2 19,0 4 18,0-1 18,4 4 17,-5-6 6,5 6 1,-2-6-4,2 6-5,-3-3-10,3 3-10,0 0-2,0 0-7,16 9-7,-4 1-1,3 3 2,6 4-1,5 6 2,4 10 13,16 15 16,0 5 3,1 7 23,-1 1 5,0 7-1,-6 2 2,-1 2 3,-4 4-5,-9 3 0,-2 4-7,-9-1-5,-6 2-9,-7-2-6,-6-2-4,-7-2-8,-4-6-3,-5-4-8,0-5-5,-1-11-3,1-10-2,2-4-3,0-5-1,2-4-4,1-1-6,2-6 0,0-1-4,5-3-4,0-3-3,0-1-3,0 1-1,0-6 0,4 2-6,-2-1 2,2-2 0,-1 0-2,1 1-1,0-4 0,-1 1-3,3 0 2,-2-2-1,2 0-3,0-1 2,2-3-1,-4 6-2,4-6 0,-5 3-10,5-3-15,0 0-18,-6 2-20,6-2-21,0 0-33,0 0-29,0 0-42,0 0-46,-9-9-58,9 9-61,-1-9-89,-1 1-168,0 0 34,-3-1-351,5-3-397</inkml:trace>
  <inkml:trace contextRef="#ctx0" brushRef="#br0" timeOffset="53952.96">16304 5722 2436,'-18'-10'23,"1"2"32,4-1 16,3-2 8,3 2 8,-1 1 9,4 1 1,0-2 7,0 4-12,2-2-10,-1 0-8,1 2-5,-1 1-11,3-2-20,0 6-19,0-7-27,0 7-30,3-2-32,-3 2-47,0 0-46,11 12-49,-10-5-86,-1 2-173,0 4 24,-3 1-117,-1 3-64</inkml:trace>
  <inkml:trace contextRef="#ctx0" brushRef="#br0" timeOffset="54131.94">16094 6025 1787,'-2'6'128,"2"-1"-10,0 1-14,0 2-8,-3-1 13,3 2 11,0 0-5,0 2-9,3 0-5,-3 3-2,2 3-10,0 0-5,2 0-10,-2 2-21,2 0-14,0 1-43,-1-4-44,2 4-64,3 1-65,-4-6-65,2 2-144,-4 0-71,2-2-154,2-1-110</inkml:trace>
  <inkml:trace contextRef="#ctx0" brushRef="#br0" timeOffset="54559.78">16583 5796 1756,'8'-33'120,"0"6"34,-4 3 22,3 7 7,-4 4-10,1 4-7,0-1-13,-2 3-13,0 0-25,0 0-20,-2 7-7,0 0-9,6 16 3,-4-1-2,-2 7-6,3 7 9,-3 4 5,0 9 8,0 5 5,0 10 6,-3 4 2,-1 21-6,0-3-3,0 2-6,0-3-5,0-12-9,-1-8-8,3 0-5,-1-6-7,1-6-4,4-3-8,1-2-2,-1-3-6,1-9-3,1-2-10,2-5-12,4-4-16,3-3-13,2-8-12,-2-1-6,1-4-9,0-4-8,-2-4 0,-1-3 1,0-4-6,-1-3 2,-4-5 2,-3-3 1,-3-3 18,-1-2-1,-7-5 0,-5 0 6,-2 1 2,-3 1 1,-2 3 0,-1 0-4,2 5 6,0 2 6,6 2-12,0 7-18,5 0-38,-2-3-40,3 5-23,7 1-15,4 3-18,9-3-33,8 4-36,6-4-49,12 2-132,-1-1-68,2 2-179,9-4-170</inkml:trace>
  <inkml:trace contextRef="#ctx0" brushRef="#br0" timeOffset="55110.52">17866 5934 1911,'-2'-5'49,"0"0"15,0-1 10,2 6 7,-4-9 15,4 5 13,0 4 8,-2-5-3,2 5-10,0 0-14,-5-6-11,5 6-12,0 0-7,0 0 0,-5 17 2,1-6-2,2 4-7,0 5 1,0-2 0,-2 7-9,0 0 3,0 0-9,1 2 0,1 1-12,-2-1 1,1 0-4,2 0-12,-1-1-35,0-2-41,-3 1-56,3-8-67,2 2-46,-2-4-74,4-1-145,0-4-16,3-3-133,0 0-100</inkml:trace>
  <inkml:trace contextRef="#ctx0" brushRef="#br0" timeOffset="55321.12">18175 6079 1714,'4'-13'108,"-2"0"34,0 2 8,1 4 5,-1-1 3,-2 2-8,2 3-9,-2 3-25,2-6-18,-2 6-3,0 0-9,0 0-8,2 19-5,-4-8-6,2 4-9,0 5-13,-2 0-1,2 1-4,-2 6-4,2 2-5,-2 0-41,-3-3-36,1 3-64,0-3-76,-2 1-67,-2-2-145,-6 2-93,0-1 46,1-4-115,-4-5-62</inkml:trace>
  <inkml:trace contextRef="#ctx0" brushRef="#br0" timeOffset="55490.03">17878 6431 1655,'-4'-15'113,"0"1"25,4 1-1,0 2-2,0 1-6,2-1-8,0 1-14,7 1-11,-2-3-12,7 3-8,3 1-16,0 1-17,0 0-32,2 2-50,0-1-51,2 4-54,1-2-62,0 3-113,-2-1-133,-1 2-111,-5 0-65</inkml:trace>
  <inkml:trace contextRef="#ctx0" brushRef="#br0" timeOffset="55765.55">18300 6284 1638,'9'0'80,"-3"3"21,1-3 8,-7 0-3,12 1-3,-5 1 8,-1 3 4,2-3 2,-1 5-4,5-2-7,-1 7-5,-1-1 0,1 2-8,-1 5-5,2 1-1,-4-2-9,2 4 0,-2 0-1,1-3-9,-4 2 3,-1-3-8,-2 0-1,0-1 3,-2-3 5,2 0 7,-4-4 9,2 1 8,0-3 2,-2-3-8,0 1-6,2-5-7,0 0-9,0 0-5,0 0-7,-2-16-7,4 6-5,-2-1-20,6-6-30,0-2-47,3-2-43,1-4-53,3-4-62,2 5-64,-1-5-70,-2 6-152,2-2-38,5 3 53,1-2-204,-2 2-182</inkml:trace>
  <inkml:trace contextRef="#ctx0" brushRef="#br0" timeOffset="56024">19107 6048 2012,'6'-4'106,"-2"1"24,2-2 15,-1 2 18,-5 3 6,9-2 8,-9 2-5,8-2-12,-8 2-19,6-2-17,-6 2-14,0 9 0,-2-1 0,0 1-4,0 4-6,-4 2-7,2 0-8,-3 5-5,2-4-7,-1 6-5,2 2-6,0-2-5,2 3-3,0-1-7,0-4-3,2 1-11,2-2-33,2 0-42,0 0-40,4-3-46,2-3-47,0 0-56,4-3-52,1-1-39,0-6-63,4-1-65,-3-2-38,2-2-242,3-3-221</inkml:trace>
  <inkml:trace contextRef="#ctx0" brushRef="#br0" timeOffset="56516.94">19505 6217 1992,'10'-14'6,"-3"2"37,0 0 31,-3 4 25,0 1 15,-2 3 13,0-2 3,2 3-10,-4 3-9,4-4-11,-4 4-8,0 0-8,0 0 2,0 0 2,-3 15-2,0-6-2,-1-2-9,0 3 1,2 2-11,-2 2-2,-1-1-6,3 1-7,-1 1-3,0-4 3,3 2-10,0 2-4,0-6 1,0 2-2,6-4-4,-4 1-2,3 0-1,1-3-1,-2 2-2,3-7 5,3 0-3,-2 0 1,-8 0-2,20-5-4,-8-2 2,0-1-5,2-1-2,-4-1-3,3-1 1,-3-1-3,-1 1 8,0 1 7,1 3 13,-4-1 2,0 1-2,0 1-8,0-1-5,-2 4-7,0-1-1,-4 4-3,0 0-1,0 0-3,0 0 1,10 9-2,-10-2 0,2 1-6,0-1 6,0 0 0,3 3-3,-3-3 0,4 3 2,-1-3 0,1 0 2,3 0 3,-1 1 11,0-5 8,2 1 6,6-2 4,-5-2 2,3-2 5,1 0 5,0-3 2,-1-2-3,-1-1-4,-3-1-5,0-4-3,2 0-6,-5 0-4,-1-2-6,-4-3-26,-2 1-30,-2-1-33,-3 1-34,-1 0-24,-5-1-30,-2 0-46,2 1-49,-3 2-55,2-1-62,-1-1-143,3 6-74,0-2 52,4 0-274,4 4-287</inkml:trace>
  <inkml:trace contextRef="#ctx0" brushRef="#br0" timeOffset="56821.99">20267 5808 2285,'4'-2'76,"-4"2"24,7-4 20,-7 4 18,9-2 25,-9 2 9,0 0 7,0 0-3,10 0-14,-10 0-18,0 0-18,0 0-13,0 0-18,10 6-10,-5 1-8,-1 1-6,3 6-6,1 1 1,1 6 4,1 4 4,0 3 11,-1 5 10,2 2 2,-1-2 12,-2 5-3,-1 2-1,-5 0 0,-4 3-11,-2-2-6,-9 3-6,-1 0-7,-6-2-4,-1-3-10,-2-2-12,3-9-24,-1 1-31,2-4-47,-2-3-60,4-2-61,1-5-51,-2-4-72,6 1-76,-5-4-92,2-4-157,2 1 35,1-5-396,2 0-459</inkml:trace>
  <inkml:trace contextRef="#ctx0" brushRef="#br0" timeOffset="57014.06">20350 6467 2758,'8'-1'127,"1"1"32,-4-3 11,-5 3 16,0 0 27,8-2 21,-8 2 5,0 0-12,0 0-16,10 0-17,-10 0-24,0 0-21,0 0-19,0 0-40,11 0-45,-11 0-61,0 0-70,0 0-70,6 0-75,-6 0-87,0 0-72,0 0-184,0 0-5,0 0 55,-15-9-302,9 5-312</inkml:trace>
  <inkml:trace contextRef="#ctx0" brushRef="#br0" timeOffset="58541.63">21661 5603 1342,'-18'0'273,"10"0"-63,8 0-44,-14-4-20,5 4 8,3-3-1,6 3-3,-13-3 2,7 3-7,6 0 10,-9-2-7,9 2-9,0 0-15,-10 0-14,10 0-13,0 0-13,-6 4-12,6-4-10,3 9-1,4-3-6,8 4-3,6 2-1,12 5-10,10 3-2,3-1-7,19 8 2,-9-6-2,-7-4-8,-3 0 1,1-2-6,-9-1 4,-4-5-1,-6 1-6,-4 0 2,1-3-6,-9-1 4,1-1-4,1 1 2,-8-1-4,-4 1 0,-4 0-2,-8 1-1,-4 3 2,-14 4-2,-7 1 1,-16 6 0,-20 7-2,-4 5 1,-3-3-2,4 0 2,3-1-1,1 1 0,13-6 1,8-4-4,5 1 4,2-2-2,7 1-12,3-6-35,6 1-31,4-1-33,3-4-39,4-1-44,4-1-65,7-3-52,4 2-122,6-5-118,0 3 63,5-3-207,9-2-183</inkml:trace>
  <inkml:trace contextRef="#ctx0" brushRef="#br0" timeOffset="58937.28">22866 5911 2108,'14'-15'103,"0"2"16,-6 1 14,-2 2 27,-2 3 21,0-1 8,-2 3 9,-1-1-6,3-1-17,-4 7-19,0-7-19,0 7-18,0 0-10,0 0-15,-23 7-7,10 4-8,-4 0-8,2 6-3,0 2-8,-2 6-5,1 1-3,0 3-2,4 4-1,2-1-4,0 3-3,3-2-4,4 0 0,3-3-2,3 1 1,3-3-3,5 3 1,1-5 7,6-2 2,2-4 5,6-4 3,1-4-2,3-5-2,2-4 4,3-3 1,6-5 8,1-3 2,2-5 2,-1-6-4,-3-4-5,-4-6-3,-4-2-9,-8-6 0,-1-4-3,-11-2-10,-10 5 1,-9-2-11,-11-4-21,-22-8-25,-14 6-40,-9 9-50,-9 8-69,-6 6-66,-6 12-85,-3 4-88,-9 7-206,-10 7-18,-9 1 92,-6 6-392,1 1-425</inkml:trace>
  <inkml:trace contextRef="#ctx0" brushRef="#br0" timeOffset="60209.17">10500 9029 2606,'0'0'13,"-10"0"13,10 0 0,-10 2-3,10-2-3,0 0 1,-9 3 2,9-3 10,0 0-2,0 0-2,-10 0-5,10 0 1,0 0-4,0 0 2,17 7-5,-7-5 1,2-1-2,8 4-2,-1-3-1,3 0 1,6 1-3,2-1-30,0 0-33,1-2-44,3 0-48,1 0-46,-1-2-58,5 0-130,1-1-281,-1-1-154</inkml:trace>
  <inkml:trace contextRef="#ctx0" brushRef="#br0" timeOffset="60747.35">11335 8896 1831,'0'-7'50,"-2"-1"30,-2 1 16,2 1 21,0 0 8,-3 1-2,3-2-2,2 7-10,-2-7-23,2 7-13,0 0-1,0 0 0,-13 14-1,9-3-7,0 2-3,-3 4-5,3 0-1,0 3-8,0-2-2,2 3-6,2 0-5,0 2-2,2-2 0,0 0-2,2-2-3,0 1-1,2-4-3,1 0-1,1-3 1,3-2 1,2-4-4,0 0-4,2-5-3,-1-4-2,3 0 0,-2-3 0,2-2-6,-1-3 7,0 1-5,-2-4-5,1-3 6,0 3-4,-2-2 1,-5 1 2,2 3 8,0 1 3,-2 2 10,-2-2-5,0 3 0,0 2-9,-1-1-4,1 1-6,-1 5 2,-5 0-6,6 9 6,-4-2 3,0 3-3,5 4 3,-3-1-5,2 2 3,2 3-5,4-1 3,0 0 0,0 0 3,6 0-9,1-2 9,0-3 6,4-1-2,-1-3 0,1-1 3,2-4 3,-4-1-1,3-4 7,-4-1 6,4-4 1,-1-3 4,-3-1 4,-4-4-6,-1-3 3,-4 0-5,-3-3-7,-2-3 2,-4-2-7,-2 2-3,-2 0-2,-4 2-4,-2-2-13,-1 4-25,-4 2-26,1 3-27,-1 0-32,-2 6-37,3-1-48,-2 5-55,4-1-39,1 3-97,3 0-150,6 1 32,0 2-188,0 0-188</inkml:trace>
  <inkml:trace contextRef="#ctx0" brushRef="#br0" timeOffset="61022.86">12567 8667 2120,'-4'-7'94,"-2"1"11,-2 1 8,1-1 7,-2 2 5,-1 0 0,0 1-13,-2 4-2,0 1-10,-3 6-1,-4 3 4,-2 6-4,-1 7-6,-1 7-4,-2 6 1,2 2-3,-1 5-6,-1 17-1,6-7-5,6-3-8,1 1-3,4 1-3,-2 2-5,8-1-6,2-7-2,2 4-4,8-3-3,-2-2-25,4-4-36,3-10-48,4-1-40,2-8-52,3-5-58,5-1-51,1-10-55,0-3-106,1-6-87,1-2 36,4-8-156,0-1-134</inkml:trace>
  <inkml:trace contextRef="#ctx0" brushRef="#br0" timeOffset="61503.54">12900 8898 1989,'-7'-17'117,"1"4"5,-2 2 3,4 0 1,-3 4-11,3 3-6,2 0-7,2 4 2,0 0-12,-19 9 3,12 3 1,1 1-12,2 5 3,-2-1 1,2 2-5,2 2-11,-2 0-2,2-1-5,0 2-5,0-3-8,0-2 2,2-2-13,-2-1 1,2-3 1,0-1 1,-2 0 17,2-2 19,0-1-1,0-7-6,0 0-9,0 0-7,0 0-4,4-24-9,-2 9-4,2-2-5,2-5-3,-2-2-6,0 0 1,0 0-5,-2 4 0,0 3-4,2 0-2,-2 1-3,0 3-4,0 1-5,3 3-6,-3 1-3,2 4 2,3 2 1,-7 2 2,17 9 2,-5-2-2,1 3 0,4 1 4,0 4-2,2-2 1,-1 3 0,2-3 4,0 0-4,0 0 2,-3-1 5,-2-4 4,0 1 17,-2-3 19,-1 0 15,1-5 3,-2 1 2,1-4 0,1-1-6,-3-3 1,1 0-9,-2-4-5,-1 0-4,-2-4-8,-2 1-6,-2-2-27,-2-3-36,-2-1-40,0 2-37,0 0-43,2 0-43,-4 2-47,4 3-60,0 0-58,-2 2-77,4-1-140,2 2 5,2 3-308,4 1-360</inkml:trace>
  <inkml:trace contextRef="#ctx0" brushRef="#br0" timeOffset="61659.98">13523 8719 2607,'8'-2'56,"3"0"15,-5-2 15,2 3 6,1-3 9,2 0 1,-1 0-9,0 1-12,6-3-15,-2 0 2,1 1-12,2 5-40,-1-7-45,4 3-54,-5 1-69,4 0-62,-4-2-72,0 1-159,-3-1-38,4 1-131,-4-4-111</inkml:trace>
  <inkml:trace contextRef="#ctx0" brushRef="#br0" timeOffset="61861.83">13897 8540 1782,'2'-8'129,"-2"2"31,2 1 4,0 1 2,-2 4-3,5-6-11,-3 2-10,-2 4-12,0 0-19,0 0-5,0 0 3,7 19-6,-5-5-9,-2 6-5,2 0-6,0 6-2,-2 5-9,2 8-6,0 0-8,-2 2-10,-2 2-56,0 2-46,0 0-68,-7 1-81,0 2-77,-3-4-147,-2 0-97,-4-5 42,-3-4-167,2-4-146</inkml:trace>
  <inkml:trace contextRef="#ctx0" brushRef="#br0" timeOffset="62067.97">13073 9368 2095,'-18'-7'189,"1"2"-7,6-3-4,2 1-12,5 0-21,4-1-10,6-1-13,8 2-17,2-3-7,9 0-8,13 1-8,9-3-10,9 1-7,19-4-20,-9 5-47,-9 3-50,-2-4-78,-10 6-76,-1 1-70,-10 1-152,-4 3-75,-8 0 45,-3 3-125,-8 4-84</inkml:trace>
  <inkml:trace contextRef="#ctx0" brushRef="#br0" timeOffset="62400.16">13421 9566 1852,'-7'5'153,"5"-2"-14,2-3-9,0 0-9,0 0 3,0 0 1,0 0 2,0 0-1,28-6-15,-13 4-8,3 0-7,4 2-8,-1 0-8,0-3-9,0 6-3,1-3-18,-6 2-4,4 3 4,-3 0-10,-6 3 3,3 0-2,-5 1 7,-3 2-4,-2 1 4,-4 0-1,-3 5-3,-2-2 1,-1-1-3,-1 1 3,-2 2-7,3-5-1,-1 2-4,1-1-5,1 1-3,2-5 2,5 1 0,-1-3-4,9-1-5,4 1 0,3-5-1,4 1-1,5-3-2,4-3 0,-1 1-11,5-3-36,2-1-38,3-3-52,-6-3-62,3 1-69,4-9-82,-2 2-177,1-5-28,-5-4 60,-1-1-182,-1-5-158</inkml:trace>
  <inkml:trace contextRef="#ctx0" brushRef="#br0" timeOffset="63095.02">14366 8353 1739,'-12'-21'-19,"8"2"31,-2 2 20,2 4 23,0 0 28,0 3 23,2 0 13,-2 0 8,3 3 4,-1 0 2,0-1-1,2 1 0,0 3-2,0-2-8,0 6-11,-2-7-11,2 7-12,0 0 9,0 0 12,21 10 11,-7 2 4,10 9 5,2 2 1,7 9 4,14 12 2,1 3-4,0 6 19,-1 1 0,-1 9-7,-2-1-5,-3 4-12,-8 2-5,-3 1-15,-7 3-7,-6 1-5,-7-12-9,-8-6-9,-2 0-6,-8 2-6,-6 13-4,-9-7-9,-1-2-1,0-15-5,6-8-8,-2-7 4,4-4-4,-2-1-9,6-6 4,-1-1-2,3-3-3,1 0-5,0-4-2,3-1-2,0 0 3,0-1-6,2-3 2,-2 0-15,3 1-3,-2-1 3,1-2-1,0 1 3,1 0-1,0-3-2,1 1 5,2-4-6,-7 5-1,7-5 0,-4 2 0,4-2-2,-6 4 4,6-4 0,0 0-2,0 0 7,-6 2-2,6-2-1,0 0 3,0 0-6,0 0 3,-10 2-5,10-2 3,0 0 2,0 0 0,0 0 1,0 0 4,-6 2 0,6-2 9,0 0-10,0 0 4,0 0 5,0 0-1,0 0-2,0 0 2,0 0-4,0 0 2,0 0 2,0 0 1,0 0-6,0 0 1,0 0 7,0 0 1,0 0-8,0 0 0,0 0 3,0 0-7,0 0 7,0 0-11,0 0 1,0 0 4,0 0-10,0 0-11,-12-4-26,12 4-21,0 0-14,4-6-26,-4 6-37,1-9-58,4 5-58,-3-5-65,1 0-94,0 1-96,4-6-201,-2-1 79,0-4 60,2-3-395,4-2-441</inkml:trace>
  <inkml:trace contextRef="#ctx0" brushRef="#br0" timeOffset="63385.01">15600 8797 2613,'5'-12'58,"-1"3"42,-2 0 6,0 1 8,0 2 7,0 1 2,0 1 5,-2 4-1,4-8-10,-4 8-20,0 0-6,0 0 1,10 10-7,-5 0-9,-1 6-1,3 6-8,-1 2-1,0 4-4,1 7-3,-1 2-6,0 2-6,-1 1 0,-1 2-6,0 1-2,-4-4-30,0 0-43,-2 0-49,-2-3-80,-3-2-95,-1-7-94,-1-2-182,-3-2-15,2-4 44,-2-6-221,4-4-219</inkml:trace>
  <inkml:trace contextRef="#ctx0" brushRef="#br0" timeOffset="63568.01">15498 9147 2300,'-4'-15'181,"1"2"4,0 1 9,5 2-1,-2-2-5,4 0-15,2 1-13,8-7-20,2 5-14,8 1-12,5 1-10,7 0-12,2 2-7,3-1-38,1 2-50,2 4-46,1-3-73,-2 1-73,1 2-77,-4-3-108,-5 0-184,-5 0 68,-2 2-253,-5 0-239</inkml:trace>
  <inkml:trace contextRef="#ctx0" brushRef="#br0" timeOffset="63768.92">16244 8774 2331,'2'-7'126,"0"1"6,0 1-2,0-2 9,0 4 1,-2 3-3,5-6-12,-5 6-16,0 0-2,0 0 30,10 13 2,-8-1-6,1 5-8,1 2-12,-2 4-8,0 3-8,0 3-8,-2 2-10,0-1-4,0 0-31,-2 3-42,0 0-57,-2-4-64,-1 0-69,1-2-87,-2-4-85,-1-2-192,1-4 3,0-4 66,1-2-209,1-4-185</inkml:trace>
  <inkml:trace contextRef="#ctx0" brushRef="#br0" timeOffset="63994.67">16483 8739 2216,'5'-11'195,"-3"4"-5,0 1-9,0 1-13,2 1-16,-4 4-19,2-4-2,-2 4 40,0 0 0,17 22-2,-10-6-11,-1 7-16,2 1-9,3 9-14,-5-1-12,0 2-10,3 3-8,-5-1-9,1 0-26,-1-2-43,-2-1-46,-2-3-58,0-1-56,-6-5-66,1 2-100,-4-8-140,-1-4-136,-1-2 51,1-4-302,-3-1-326</inkml:trace>
  <inkml:trace contextRef="#ctx0" brushRef="#br0" timeOffset="64196.17">16051 8521 2592,'-12'-22'128,"0"8"7,4-1 0,4 1-3,0 2-3,6-1-9,2 2-9,6-1-12,10 1-11,6 2-9,13-1-7,2 5-8,13-4-17,4 8-51,1-1-60,-2-1-78,6 6-96,-13 0-111,-2-3-183,-1 2 33,-5-2-217,-3 0-207</inkml:trace>
  <inkml:trace contextRef="#ctx0" brushRef="#br0" timeOffset="64383.63">17328 8338 2277,'7'-10'168,"-1"0"-13,0-2-4,2 2-4,-1-1-1,-2 0-14,1 4-3,-2 0-24,2-1-37,-2 2-66,0 3-60,1-1-33,-5 4-75,0 0-66,0 0-153,12 11-109,-12-4 46,-4 1-99,-2 4-48</inkml:trace>
  <inkml:trace contextRef="#ctx0" brushRef="#br0" timeOffset="64575.34">17345 8654 1764,'2'10'123,"-2"-1"-3,1 3 16,-1 1 15,0 2 13,3 3 6,-3 0-1,0 3-13,2 3-12,-2 2-12,2 0-13,0 3-8,-2-1-11,1 1-13,-1 0-37,4 0-38,-2-5-53,1-2-61,-3-2-76,2-1-62,-2-5-107,0-4-151,2 1 29,2-6-155,-1-1-121</inkml:trace>
  <inkml:trace contextRef="#ctx0" brushRef="#br0" timeOffset="64985.79">17890 8393 1858,'4'-20'161,"-2"4"19,-2 3 7,2 4-7,-2-1-5,2 5-12,-2-2-17,0 7-22,0 0 4,0 0 30,0 0-2,4 27-8,-4-6-11,0 6-3,0 5-4,-2 10-3,2 2-8,0 3-9,-2 8-7,0 4-12,-2-2-6,-1 2-7,-1-2-7,-3-1-4,1-3-6,0-1-9,-1-4 0,2-8-6,3-4-8,0-6-8,0-3-7,0-3-5,4-7-5,2-3-14,4-1-15,-2-5-10,2-5-13,4 1-8,-4-5-6,-6 1 0,14-10 1,-10 0-5,3-1-3,-5-7 1,0 2 0,-2-5 1,-2 0 8,-2-4 3,-1 3 7,-1-3 2,0 4 0,0-2 3,0 6 12,1 0 2,0 0-2,3 1 5,0 3 0,4-1-11,2 2-9,6 0-26,4 2-33,3-3-51,2 2-70,5 1-63,1-1-96,5-2-164,1-3 50,-1 1-235,4 2-218</inkml:trace>
  <inkml:trace contextRef="#ctx0" brushRef="#br0" timeOffset="65220.84">18692 8488 2250,'0'-7'131,"-2"-1"17,2 3 21,-2 1 10,-1-2 1,3 6-11,0-7-14,0 7-28,0 0-8,0 0-2,0 0-8,-8 22-4,5-7-9,0 3 1,-2 1-12,2 3-4,2 3-8,-3 2-7,-1 2-3,2-3-4,1 3-15,-2-5-49,1 3-52,0-5-60,1 0-65,-1-6-71,3 1-56,-3-6-136,1-2-106,2-3 41,0-3-236,0-3-237</inkml:trace>
  <inkml:trace contextRef="#ctx0" brushRef="#br0" timeOffset="65427.02">18808 8465 2060,'6'-21'77,"-4"2"45,3 6 18,-2 4 15,-1 1-4,0 3-16,0-2-11,0 6-17,-2 1 4,0 0 5,10 13-5,-4-1 6,3 5-2,-3 5-9,3 2-10,-1 3-6,1 4-9,-4 2-1,2 1-11,-5-4-10,-1 3-45,3-2-55,-4-1-56,-4-3-67,-1 3-89,-3-7-88,-3 0-171,-1-5-14,-2-1 62,0-2-161,2-6-124</inkml:trace>
  <inkml:trace contextRef="#ctx0" brushRef="#br0" timeOffset="65564.92">18638 8751 1739,'0'-15'79,"3"0"19,0 1-11,1 2-7,1 0-9,4 0-6,2 1-8,1 0-8,4-1-21,2 3-56,4 1-72,-1 0-97,2 2-180,-4 1-185,1 1-63</inkml:trace>
  <inkml:trace contextRef="#ctx0" brushRef="#br0" timeOffset="65857.29">19052 8604 1542,'10'4'111,"-1"-2"28,-1 0-7,1 1-5,0 0 20,3 2 20,2 0 6,2 2 15,-2 1 3,5 3 2,1 2-6,-2 3-8,4 1-14,-3 4-11,2-1-10,-2 2-14,-5-2-11,0-1-12,-4 1-10,1-2-5,-5-1-8,-1-2-6,-3-4-5,-2 0-5,-2 1-3,-3-5-10,1 0-3,-1-2-5,-1-3-4,6-2-4,-12-2-4,12 2-4,-14-12-4,10 2-3,0-1-6,4-2-18,0-2-22,2-3-27,8-2-37,-3-4-37,10-2-39,-2-1-40,4-1-48,2 2-60,3-5-53,1-1-158,-1 4-26,-1 4 54,-2-1-220,3 1-205</inkml:trace>
  <inkml:trace contextRef="#ctx0" brushRef="#br0" timeOffset="66093.31">19846 8298 2052,'-4'-4'127,"2"-1"23,-2 1 1,4 4 7,-5-6-14,5 6-1,0 0-18,0 0 10,0 0 18,-15 13 13,11-2-3,-2 6-2,0-1-7,0 6-9,-2 2-8,4 2-10,-2 2-13,4 1-10,0 0-8,-2-2-10,4 1-6,0-1-11,0 0-37,2-5-45,0-2-53,4 2-46,0-4-47,0-5-59,4-1-75,0-5-57,2-3-142,-1-1-66,0-3 42,2-5-231,-2-1-237</inkml:trace>
  <inkml:trace contextRef="#ctx0" brushRef="#br0" timeOffset="66541.35">20073 8397 2141,'2'-7'84,"-2"3"9,2 0-8,-2 4-11,0-6-8,0 6 20,0 0 12,0 0 10,0 17 1,0-7 4,2 1 4,2 4 0,0 2 5,0 1-5,3-1-8,-2 1-7,1 0-11,2-1-6,-2 1-6,3-1-8,-3-2-5,3-2-4,-1-2-4,3 1-7,-1-4-13,4-3-13,0-1-5,-2-2-10,3-4-15,0-2 1,0-1-5,-1-5-11,4-2 6,-4-1 0,2 0 2,-2-2-1,-3 3 4,-1 1 9,1 1 8,-2 1 5,-3 1-13,0 3 8,-2 1-8,-4 4 3,0 0-1,0 0 0,0 0 6,7 15 3,-7-8 1,0 3 9,2-1 1,0 4 7,2-4 1,1 2 4,3 0 3,1-1 9,0-1 18,4-4 9,4 2 2,3-4 0,3 0 4,-2-3 11,1-3 2,-2 0 3,4-7 2,-3-1-10,-2-2-7,-4-5-5,-3 0-14,-2-6-5,-6 0-26,-6-1-39,-3-1-36,-6-3-42,-3 2-53,-4 3-42,-1 0-57,-2 6-64,2 5-69,1-4-117,-5 6-133,5 2 57,4 2-340,2 3-385</inkml:trace>
  <inkml:trace contextRef="#ctx0" brushRef="#br0" timeOffset="67048.66">20920 8073 2611,'0'-4'61,"0"4"5,4-8-1,-2 5 0,-2 3 5,2-6 0,-2 6 2,2-3-14,-2 3-3,0 0-9,4-4-4,-4 4 0,0 0-7,0 0-2,22 7-4,-14-1 8,4 1 1,0 1-2,0 2 3,5 2 1,-2 6 0,0 2 9,3 8 1,0 0 12,-4 5 5,1 2 4,-4-2-2,-1 5-8,-3 0 2,-4 3-4,-3-7-9,-1 4 0,-8-2-31,-1-2-21,-3 1-29,-5-4-43,1-3-57,-5-4-64,1 2-76,-2-9-116,4-3-180,-3-2 65,4-2-233,-2-3-226</inkml:trace>
  <inkml:trace contextRef="#ctx0" brushRef="#br0" timeOffset="67535.57">22104 8104 1966,'18'-11'28,"0"-1"34,-6 4 20,-1 2 20,-3 3 19,-2-1 7,1 0-4,-1 0-9,1 2-13,-7 2-14,0 0-5,8 6 18,-8 2 8,-4 3-5,-4 4 13,-3 5-7,-6 0-2,-2 3-6,-5 0-2,-2 0-9,-4 2-8,-3-1-2,-1 0-8,-1-4-5,-1 1-6,4-3-4,2-3-7,7-4-4,1 0 0,2 2-7,3-6-2,2 0-2,0-1-2,3 0-2,0-1 1,4 1-3,0-2-5,2-1-2,-1-1-6,5 2-8,2-4 1,0 0-4,0 0-1,11 10-1,-1-7-2,5 4-2,4-2 2,4 1-6,3 2 8,6 3-2,2 0-1,1 1 6,1-1 4,0 2 1,3-1-1,-3 0 1,-1 1-1,-1-2 1,-2 1-1,-7-5-23,1 1-46,-4-3-48,-4 2-66,-3-7-94,4 0-93,-4 0-165,-3 0-64,2 0 54,-4-5-259,4 1-280</inkml:trace>
  <inkml:trace contextRef="#ctx0" brushRef="#br0" timeOffset="67906.23">22880 8398 2155,'5'-8'89,"-3"0"53,1 0 17,1-2 22,-2 3 10,0-1 26,0 1 14,-2 1-3,2 2-19,-2-1-23,0 5-23,0 0-17,0 0-16,0 0-10,0 0-14,-26 17-3,16-6-13,-1 4-8,-4 1-9,2 5-7,3-1-6,-2 4-6,3-2 3,-2 4-3,5-4-3,2 0-5,-1 0-2,4-3-4,2 0-3,2-2 3,5 0-4,4 0-3,4-4 1,0-2 0,6 0-3,-3-5 0,5-5 1,0-1 5,4-3-2,-1-5 1,3-4 1,0-3-4,-3-6-4,-2-4 5,-6-3-13,-1-4-3,-6-1-7,-7 2-7,-7 1 4,-9-4-14,-3 0-22,-10 1-28,-6 3-42,-1 3-44,1 6-63,-6 2-77,2 5-95,-4 3-149,0 4-163,-2 3 73,-1-1-425,-1 4-513</inkml:trace>
  <inkml:trace contextRef="#ctx0" brushRef="#br0" timeOffset="155735.28">1665 10685 2121,'0'-6'161,"0"6"-70,-2-7-40,2 7-18,0-6-2,0 6-5,0 0-3,0 0-2,0 0 15,0 0 4,0 0 6,-2 23 3,4-11 8,-2 5 4,0 7 6,2 3-10,-1 3 3,2 3-2,0 4 0,-3 2-1,0 1-4,0 1-6,2 0-2,-2-2 4,0 2-5,0-7 4,2-3-2,-4-1-3,4-4-4,-4-2-9,2-6 3,2 2 6,-2-3 6,0-4 2,0-4-2,0-1 0,1-6-10,-1-2-2,0 0-6,0 0-3,14-19-2,-8 6-2,3-3-1,-1 1-9,3-2 2,-2-2 3,-1 4 2,2-1-11,-5 4-1,8-3 1,-6 5-1,2-2-7,0 2 4,1 3-5,1 0 4,0 3-1,1 2 9,-2 4 8,4-1 7,0 5 9,-1 0 2,2 3 3,-2 2-2,-1 1 5,4 4-3,-6 0-2,2 3-3,-2 1-3,-1 1-1,2 0-3,-2 0-3,-3-5-6,-1 1-39,2 3-30,-1-5-47,2-1-41,-4-3-53,0-1-50,4-2-41,0-6-70,3-2-110,-2-2-41,3-5 29,1-4-133,2-3-107</inkml:trace>
  <inkml:trace contextRef="#ctx0" brushRef="#br0" timeOffset="156000.41">2296 11043 1776,'-2'-11'65,"0"3"23,-2-2 14,0 1 22,0 1 21,1 3 17,-1-1 5,2 0-10,0 1-20,0 1-3,2 4-17,0 0-4,0 0 2,-12 9 2,5 0-4,2 1-4,1 4-7,0 1-8,0 1-1,2 4-6,0-1-3,2 2-7,0 4-6,2-1-8,0 3-3,4-2-8,-2 1-4,5 0 0,0-4-10,-1 0-23,0-2-32,5-1-43,0-4-41,0-3-31,-3-3-52,5-1-52,2-4-49,-3-4-35,4-4-90,-1 0-80,-3-1 0,4-6-173,-2 1-158</inkml:trace>
  <inkml:trace contextRef="#ctx0" brushRef="#br0" timeOffset="156419.96">2578 11117 1893,'-2'-10'58,"-2"1"31,2 1 18,-2 1 18,2 3 12,-1-2 7,1 2 5,2 4-13,-4-2-16,4 2 5,0 0-3,0 0-6,-5 12 5,5-2-5,3-1-2,-1 0-3,0 6-11,2-2-8,1 0-9,-1 2-5,0 0-7,0 0-6,1 1-5,-1-2-7,0-2-2,-2 0-7,2-1-2,-2-3-4,-2 1 2,1-1-1,2-5-3,-3-3-5,2 6-11,-2-6-12,0 0-2,0 0-12,-6-24-5,4 11-5,-2-3-2,2-3-3,0 0 1,0 0 0,0 0 5,2 0 1,0 0 1,0 1 3,2 1 0,0 3-1,2-2 2,2 3 3,3 3-1,0 1 6,1 3 7,0 2 0,1 4 1,2 0 1,0 4 5,1 2 3,2 1 1,-2 2 9,3 3 1,-1 1-1,0 3-2,1 1-1,-4 0 0,1 0-2,-4 0-2,4 1-3,-6-1-15,-2-2-35,3 0-41,-3 0-42,0-1-41,1-3-44,-3-1-47,1-3-54,-3-3-76,0-2-116,2-2-11,-4 0-274,4-9-269</inkml:trace>
  <inkml:trace contextRef="#ctx0" brushRef="#br0" timeOffset="156685.65">2952 10915 2202,'0'-7'68,"-1"-1"26,-1 2 9,2 1 0,0 5 7,0-9-5,0 4-3,0 5-4,3-3 14,-3 3 5,18 1-4,-6 3 0,5-1-4,3 7-6,3 0-5,0 4-4,7 0-5,-5 4-4,3 1 1,-1 0-2,-1 3 0,0 0-8,-6 2-7,1 0-2,-3 0-4,-6-5-3,-2 4-6,-2 0-2,-4-3-5,-2 2-9,-1-3-25,-1-2-30,-1-2-37,-1 2-45,-2-6-52,-1-3-58,0-1-66,-1-4-58,6-3-132,-8-6-77,8 1 30,0-7-221,4-3-224</inkml:trace>
  <inkml:trace contextRef="#ctx0" brushRef="#br0" timeOffset="156874.8">3779 10725 2137,'6'-10'115,"0"3"17,1 0-4,-2 2-1,-1 2-1,0 0 7,0-1-8,0 1-11,-4 3-15,6-6-14,-6 6-20,9-2-22,-9 2-26,0 0-41,15 4-58,-9-2-53,-1 3-57,1-1-72,0 4-143,-3-3-72,0 3-155,-3 4-131</inkml:trace>
  <inkml:trace contextRef="#ctx0" brushRef="#br0" timeOffset="157315.6">3900 10890 1922,'2'12'88,"0"1"21,-1-2 14,-1 3 12,3 0 17,-1 1 10,0 0 5,1 0-5,3 0-11,-1-1-15,0 1-7,0 1-11,1-3-7,3 0-11,-4-2-7,4-2-10,-1 1-10,4-3-4,-2-2-4,0-1-8,3-4-5,-2-2-4,4-5-10,-3 2-10,2-7-12,2 0-13,-4-8-12,2-1-8,-4-1-4,1-3-3,-3-2 1,-3 3 2,3-2 14,-4 4-4,-1 1 3,-1 4 6,0 0 14,-2 1 3,0 3-1,2-1-4,-2 5 1,2 0-2,0 1-5,-2 4 5,0 4 1,0 0 5,0 0 0,0 0 1,0 0 4,15 14 8,-7-7 3,3 2 1,-1 1 7,5-1 3,-2 6 6,4-4 7,-1 4 4,4-3 4,-1 5 5,2-4-2,-2 2-5,1-2-4,-4 3 4,1-5 3,0 2-3,-4-2 6,-3-1-4,-2 0-3,2 2-1,-6-3-4,-2 0-6,-2 1-7,-4-3-28,-7 4-43,0-2-63,1 0-72,-7-5-89,-1 1-119,0-3-185,-6-2-86,-3-3 62,-3-5-426,-2-4-482</inkml:trace>
  <inkml:trace contextRef="#ctx0" brushRef="#br0" timeOffset="158508.02">5772 10925 929,'0'0'132,"4"-4"-29,-4 4-14,0 0-16,4-6 4,-4 6 6,3-4 5,-3 4-2,3-7-1,0 3-1,-1-2 0,0 2 10,0-1 2,-2 0-2,2-3-4,1 0-2,-3 2 3,0-1-2,0-1 0,0 0-3,0 0 0,-3 0 2,3 3-5,-2-1-2,0 1-10,-5 1-11,1 2-7,6 2-7,-23 2-6,8 2-1,-2 3-4,-2 2-3,-2 6-6,2 0 4,-1 4-7,0 2 2,0 0 4,6-1 3,1 4-3,3-2 4,-1 1-8,4-1-2,3 0-1,2-4-6,4 2 0,0-3-1,4-1-1,1-1-1,3-2 6,0-4 0,6-1-8,-2-4 3,6-2-3,-3-2-1,2-4-1,-2-2-3,4-1-1,-2-5 6,1-2-6,-4-3-4,1 1 3,-4-5-3,2 0 3,-5 0-6,2 1 2,-4 0 6,-1 5-7,0-1 15,-4 1 5,5 3 2,-4 1-7,-2 2 3,2 1-8,0 1-3,-1 1 2,-3 6-1,0 0-6,0 0 5,10 13-5,-7-5 5,-1 3 1,2 5-3,2-1 0,-2 2 3,4 5 3,0-5 0,0 5-8,2-1-28,-2-2-27,3 0-36,-4-4-48,1 0-59,3-1-58,-5-5-64,4 1-132,0-5-37,-4-1 29,2-4-105,0-2-63</inkml:trace>
  <inkml:trace contextRef="#ctx0" brushRef="#br0" timeOffset="158913.61">6117 10893 1655,'-3'-6'81,"3"1"10,-3 3 6,3 2 9,0 0 12,0 0 9,0 0 8,-6 14 9,6-4-6,4 5-1,0 1-4,0-1-11,2 4-9,0 1 0,3 0-15,0 1-3,-2 0-8,0-3-7,0 0-7,1-1-5,-4-2-7,3 1-4,-3-5-7,-2 0 0,3-3-2,-3-1-2,0-1-4,-2-6-10,0 4-7,0-4-8,0 0-11,0 0-14,-2-29-9,2 16-7,0-5-7,2-4-3,0 1 1,-1 1 6,2-2 8,-1 3-9,0 0 7,2 2 1,2 2-1,-1 2 0,3 2 6,1 0 13,2 5-4,3 1 9,-3 3 13,2 4 12,1 2-2,2 1 8,0 5 7,0 2 3,0 3 4,-2 0 3,1 2-2,-1 2 1,-3 0-1,3 3-8,-7-2-1,2-1-2,-4 0-3,0-1-26,1 0-54,-4-3-51,0-3-63,-2 0-90,0-4-82,0-3-158,0-1-52,0-4 37,0 0-213,0 0-208</inkml:trace>
  <inkml:trace contextRef="#ctx0" brushRef="#br0" timeOffset="159414.19">6640 10732 2223,'0'-9'134,"0"4"0,0-2 0,0 4-4,2-2-15,-2 5-11,0 0 15,0 0-2,9 12 6,-3-2 0,0 3-14,3 5-5,2 2-2,-3 3-2,2 2-7,1 4-4,2-2-11,-5 1-6,1-1-6,-4-1-4,4 2-7,-2-4-13,-4-2-30,0-1-34,2-1-35,-3-6-25,-1 0-32,-1-4-39,-1-2-33,1-3-34,-2-1-11,2-4 4,0 0 8,0 0 15,-18-9 16,9-2 21,4 0 25,-4-2 38,1-1 39,0 1 40,-4-3 40,3 4 35,2-3 26,1 1 12,-1 0 12,0 3 1,4 0-4,2-1-6,1 3-6,4-2-1,3 1-1,2-1-7,2 3 1,5-1-2,1-1 1,4 3-5,3-1-6,-4 0-3,3 0-7,1 3-3,-2 1-7,-2 2-4,2 0-3,-3 1 5,0 1-11,-2 0-4,-1 1-3,2 1 3,-5 2 1,1 0 8,-1 3-1,0-2-3,-3 5 1,0 0-2,1-1-1,-2 1-2,-3 1-4,2 0-4,-3-1 5,1 2-8,0-3-16,-1 1-25,-3 1-38,1-3-35,0 2-54,-3-3-67,-3-1-65,2-1-127,-5 2-107,0-4 29,-1-1-161,0 0-145</inkml:trace>
  <inkml:trace contextRef="#ctx0" brushRef="#br0" timeOffset="159582.29">6992 10522 1921,'-6'-20'102,"4"5"35,-1 2-11,-1 3-4,3 2-11,-1 1-11,0 1-16,4 0-6,-2 6-14,7-2-37,-7 2-47,17 8-63,-8 1-71,2-1-87,1 4-174,-2-1-252,3 4-161</inkml:trace>
  <inkml:trace contextRef="#ctx0" brushRef="#br0" timeOffset="160674.16">7354 10869 1879,'0'0'108,"8"6"26,-6-4-1,-2-2-4,5 3-6,-5-3-4,5 9 4,1-4 16,-4 1-2,2 2-6,-1-1-7,0 3-1,1 0-1,-1-2-5,2 3-6,0 0-1,-1 0-4,-2 2-5,2-3-1,-2 0-11,1 2-3,-1-1-1,0-4-6,-1 3-7,2-3-8,-1 1-5,0-3-2,1 2-6,-3-2-5,1 1 1,2-3-4,-3-3-5,2 8 1,-2-8-1,0 4-7,0-4-1,0 0-5,0 0-2,2 5 1,-2-5-4,0 0-2,0 0-4,0 0 0,0 0 0,0 0-3,0 0 2,0 0-6,0 0 3,0 0-5,0 0-1,0 0 2,0 0-3,0 0 1,0 0-3,0 0 3,0 0-2,-2 7-2,2-7-3,0 0 4,0 0-1,0 0-2,0 0 3,0 0-2,0 0-1,0 0 2,0 0 1,0 0-2,0 0 2,0 0 0,0 0-2,0 0 2,0 0 0,0 0 0,0 0-1,0 0 2,0 0 0,0 0-4,0 0 2,0 0-2,0 0-4,0 0-7,0 0-6,0 0-4,0 0-5,0 0-7,0 0-8,0 0-5,0 0-5,0 0-4,0 0 2,0 0-5,0 0 10,0 0-4,0 0 9,0 0-1,0 0 10,0 0-2,0 0 7,0 0 4,0 0 1,0 0 5,0 0-1,0 0 5,0 0-1,0 0 2,0 0 0,0 0 3,0 0 3,0 0 5,0 0-1,0 0 1,0 0 2,0 0-1,0 0-3,0 0 2,0 0 2,0-18-3,0 18 1,0-7 1,0 1 0,2 1-1,-2-1 7,2-5-3,-2 2-2,0-2 4,2-4-2,0 0-5,-2-4 1,2-2-2,-2 0 6,0-1-4,2 0 0,-2 1 0,0 0 2,-2 0 12,2 2 7,-2 2 11,2 2 4,0 1 3,0 0 4,-2 3-2,0 2-4,2 0-4,-2-1-5,-2 3-3,0-1-4,-1 1 1,-3 2-7,1 1 2,-3 4-5,-1 0-1,1 2-2,-2 0 1,0 1-3,2 4 2,-3-1-2,4 1-3,-1 1 2,1 1 0,1 0 3,4 1-2,-2 2 2,4-3 0,2 5 1,0-3 0,2 3-3,2-1 5,4 2-2,0-2 0,3 1 0,4 1 1,0 0-1,1-2 1,1 0-3,0 2 1,1-3 0,-2 2-1,1-3 1,-1 2 0,-2-3-3,-1 1 3,0 1-1,-1-1 0,-1-1-1,-1 3 3,-1-4-2,0 3-3,-3 0 4,-4-1-1,2-1 5,-4-2 0,0 3 3,-2-2 1,-2-1 1,-2 1 0,-3 0-3,2-2 0,-3 0 0,-1-1 1,1-1-8,-1-2-20,-2 1-27,3-4-32,0 0-35,-4-3-35,4-1-37,-3-4-43,3-1-42,1 1-32,2-7-48,3 2-98,0-2-56,4 1 25,2 1-127,4-2-104</inkml:trace>
  <inkml:trace contextRef="#ctx0" brushRef="#br0" timeOffset="161209.96">7724 10930 1655,'9'0'56,"-3"-2"47,-6 2 20,12-2 5,-12 2 7,9 0-1,-9 0-3,0 0-9,10 4 4,-10-4-5,5 8-11,-2 0 0,-1-2-5,-1 3 0,2 1-4,1-1-6,-1 0-9,2 3 1,-1 0-8,3 1-11,1-4-5,-2 3-1,3 0-11,2-3 1,-3-1-4,2-1-3,2 0-6,-4-3 0,2 0-10,1-2 3,0 0-5,-1-2-1,3-2-5,-6-2 1,5-2-5,-3 1-10,-1-2 1,0-3-9,-5 1 4,5-1-5,-6 2 4,2-1-1,-1 1 3,1 1 0,-4 1-1,0 1-2,0 5-9,0 0 3,0 0 3,0 0-4,-15 11 5,9-2-2,5 2 8,-1 4 2,0 5 3,2 6 4,-2 1 4,4 5 0,0 7 2,0-2 2,-1 5 0,5-2-3,-2 0 0,0 1-5,-1-3 3,-1-1 0,-2-6-2,0 0-1,-2-4 0,-1-1-1,-1-3 0,-3-6 0,-1 0-4,-2-3-2,-3-4-11,-2-4-6,-2-1-3,-3-5-10,0-5-4,-6-1-6,-1-9-3,-3-5 4,-2-6-10,3-5-2,1-4-4,3 3-4,4-3 4,2 5-6,5-1-3,5 7-11,2 0 0,5-2-16,4 3-21,5 1-30,1 1-40,11-4-44,2 1-47,5 4-117,-1-1-106,5 2 25,0 0-114,-1 0-79</inkml:trace>
  <inkml:trace contextRef="#ctx0" brushRef="#br0" timeOffset="161856.01">8212 10930 1657,'-3'-4'105,"3"4"25,-6-5-5,2 1 4,4 4 2,-5-3-3,5 3-7,0 0-11,0 0 1,0 0 0,0 0 2,-4 12-5,6-2 0,0-3-6,3 5 0,-3-2-9,2 3-5,2-2-9,-2 3-5,3 0-7,-3-3-3,1 2-5,-1-3-7,-2-1 0,2-1-8,-2 0-6,0-1 4,2-1-3,-2-1-3,-2-1-4,0-4-4,0 0-14,0 0-11,0 0-4,0 0-12,0 0-6,-4-26-12,2 14 1,0-4 3,0 2-4,2 1 7,-2-1-1,2 3 2,0-1 4,0 1-1,0 2-2,4 1 4,0-1 3,0 6-2,2 1 4,2 0-2,-8 2 3,17 4 12,-7 2 2,1 0 5,3 2 7,-1 1-1,-1 0 8,-1 2-5,-1-1 7,3 2 5,-4-1-3,-1-1 2,1 1 0,0-2-1,-5-1 1,0 0-1,0 0 3,0-3-2,-4 3-2,2-4-2,-2-4-2,-2 5 0,2-5-4,0 0-5,0 0-4,0 0-6,0 0-10,-16-19-9,13 9 3,1-3-9,2 0-3,0-2-1,2 1 5,1 1 11,-1 1-10,2 1-1,0 0 7,2-1-3,0 5-4,5-3 11,0 4-4,-1 2 7,3 1 1,0 1 8,2 2 12,-1 2 8,2-1 7,0 3 2,1 2 1,-2 1 9,0 0-2,-1 3 1,0-3-1,-2 4-4,-2 0 0,-1-1-3,0 2-4,-2-2 2,0 1-7,-3-2 0,1 1-28,1-2-41,-2 1-38,0-1-47,-1-3-52,1 1-51,-1 0-72,-2-5-107,-1-1-120,0 0 24,0 0-213,0 0-214</inkml:trace>
  <inkml:trace contextRef="#ctx0" brushRef="#br0" timeOffset="163208.81">8766 10952 1876,'0'-4'23,"2"-1"35,-2 5 6,0-7-4,0 7 25,0 0 17,0 0 12,0 0 8,0 0 7,9 16 6,-7-8-8,0-1-3,0 2-2,2 4-3,1-1-2,-3 1-11,2 1-2,0-1-9,-1-2-8,-1 4-9,2-6-9,-4 2-2,2-2-8,0-1-2,-2 2-8,2-5 3,-2 3-3,0-4-6,0-4-3,-2 5-11,2-5-12,0 0-11,0 0-5,-8-14-7,3 7-7,5-4-13,-2-3-4,2-3 0,0 3 3,2-4 0,-2 1 10,5-1-6,-3 5 2,0 2 8,2 0-12,0 1 7,2 1-1,0 3 2,4 3 2,0 0 7,0 3 10,1 3 13,4 0 2,0 5 12,-2-1 0,6 3 10,-3 1 13,1 3 2,0-4 2,-2 5-3,0-3-3,-4 2-5,-1-2-1,0-3-2,-1 2-1,0-1-6,-3-3 2,0 1-6,-1-1-1,-1-1-6,-4-1-9,0-5-18,0 0-12,0 0-17,0 0-17,0 0-5,0 0-7,-9-17 2,9 8-6,3-4 2,1-3 4,0-2-5,0 1 5,2-1 10,1 1 2,0 2 4,-1 2 8,-2 1 5,2-2-1,-2 7 3,2-1 15,1 5 13,-2-1 17,1 4 11,-6 0 10,12 7 15,-5 1 15,-1-1 13,0 5 11,3 0 19,0 1 2,-1 3 2,2-1-8,1 0-4,2 2 1,-2-1-4,5-3-8,-2 2-2,2-2-9,3-2-10,-3 0-2,2-2-8,1-4-6,0 1-5,1-2-4,-2-4-1,1 0-4,0-2-13,-2-2-8,3-1-14,-4-3-11,3-4-15,-3-1-11,2-4-9,-3 0-10,0-2 1,-3 0 5,-1 0 5,-2 1 5,-3 1 3,-2 2-1,0 0 4,-2 1 4,-2 1 1,0 2 3,-2 2 5,-1-1 3,2 1 0,-5 2 2,2 3 1,-3 3 4,0-2 1,7 3 5,-15 7 3,10-2 2,0 3 6,-1 1 4,1 5 0,1-1 5,2 2 9,2 3 4,0 0 3,2-1 1,5 0 2,0 1-5,3 2 8,2 0-3,4-3-1,2-4-5,1 0-8,-1-1 0,0-2-5,2-4-2,-1-2-1,0-1-9,0-3-15,-1-3-11,0-1-14,-1-4-9,-2-2-9,0-3-4,-4-4-7,2-3-3,-1-4 1,-4-2 2,-2-2 1,0-4 3,-4 3 5,-2 0 4,0 2 4,-4 0 2,1 1 6,-2 4 3,0 5 1,0 1 2,0 1 6,-2 4 1,1 3 4,-1 3 10,4 5 9,3 0 13,0 0 7,-4 17 8,6-6-1,2 7 6,0-1 2,2 5 3,0 0-2,4 0-1,-5 1-4,4 0-3,-1 0-3,-1-3-1,4 2-2,-6-5 0,2-2-5,0 1 2,-1-3-1,-4-2 1,0-1 1,2-3-4,-2-1-7,2 1-7,-4-7-6,0 0-2,0 0 0,10-13-3,-6 6-3,0-7-7,0-1 3,2-2 0,0-2-3,6-2 2,-2 0 3,1 0-2,1 4 3,1 0-2,0 4 1,3-1-1,0 5 3,0 5 2,3 1-1,-1 3 2,2 1 8,0 5 3,-3 3-2,3 5 5,1-1 0,-4 1-1,-1 2 2,-2-1 1,-1 3 0,-2-1 2,-3-2-2,-1-2 3,-1 3 2,-2-4-1,0-3 1,-4 0 0,0-4 1,0 2-3,-2-4-1,2-3 1,0 0-4,0 0 0,0 0-1,-16-17 0,9 6-2,3-4-3,2 0-3,0-6-14,-1 0-17,3-3-14,0 2-17,3-4-12,-1 0-9,2 4-18,2 0-22,-1 3-35,1 2-49,0 0-55,4 0-68,2 4-117,-4-1-120,4 2 30,-1 3-265,2 0-292</inkml:trace>
  <inkml:trace contextRef="#ctx0" brushRef="#br0" timeOffset="163377.36">10609 10626 2223,'8'-4'86,"-2"0"27,3 3 14,-3-5 12,0 2 19,1 2 29,0-2 8,-3 0-10,0 3-21,-4 1-21,10-6-19,-10 6-37,11 0-27,-11 0-52,15 4-51,-9-1-53,0 1-52,-1 4-59,-1 0-44,0-1-59,-4 2-106,0 1-56,-2 2 19,0 2-93,-2 0-47</inkml:trace>
  <inkml:trace contextRef="#ctx0" brushRef="#br0" timeOffset="163536.93">10696 10814 1678,'2'10'109,"0"1"27,0 1 13,0-1 24,2 0 10,0 2 8,0 4 5,1-5-9,-1 2-13,0 1-15,-1-1-14,3-1-17,-2 0-14,3-1-6,-3 1-30,0-4-43,0 5-41,2-5-45,-2-2-62,3 1-54,0-1-60,0-5-47,0 1-77,4-3-82,-3-3-18,3 2-185,2-5-134</inkml:trace>
  <inkml:trace contextRef="#ctx0" brushRef="#br0" timeOffset="163811.2">11123 10764 1793,'11'-22'79,"-1"1"33,-1 1 21,-3 4 20,-2 0 24,0 2 20,0 2 20,-1-3 12,-1 1 12,1 3 6,-1 2 1,-2-3-18,2 4-20,-2 1-20,-2 3-20,0 0-17,2 4-13,-15 0-14,15 0-7,-15 11-5,4-1-3,0 2-2,1 5-4,-1 3-7,1 2 4,-2 1-18,4-1 0,0 3 2,4 0 9,0 0-10,4-3 3,2 2-3,2-2-4,2-1-1,5-1-9,0-1-4,5-4-6,5-4-7,2 0-5,6-1-47,0-4-71,3-3-128,0-3-119,2-1-207,0-5-271,3-4 88,-4-2 94,1 0-632,-6-5-706</inkml:trace>
  <inkml:trace contextRef="#ctx0" brushRef="#br0" timeOffset="165112.68">2269 12226 980,'-12'-2'317,"5"0"-156,0 1-61,7 1-32,-8-5-10,8 5-3,-8-1 3,8 1-8,-8-2-2,8 2-4,0 0-8,-7-2-4,7 2-5,0 0 1,0 0-1,0 0 6,0 0 8,29 2 1,-15-2 11,4 0 7,3 2 8,7-2 6,4 0 0,12 1 3,5-1-5,14-1 0,35-3 7,10 0-7,13-2 10,8-1-1,7-3 1,5-2-13,5 1 0,9 2-8,8-2 2,35-4-9,4 1-11,-32 2-1,31 3-1,-31-2-6,1 4 0,34-2-1,-33 3-2,3 1-1,33 0-12,-36 0 7,1 1-3,-6 1-11,1-1 5,-2 0-5,7 1-5,3-4 10,31 1-12,0-1-1,-36 1 2,4 0 2,-2 3-1,1-1-7,-3 0 6,3 1-2,-2-1-4,-6 0-6,-2-3 5,-5 3 1,-7-4 0,-1 3 2,-4-2 3,-2 0-7,-8 1 4,3 0-11,-7 1 13,-3-3-6,-13 1 3,-6 2 6,-6 2-8,-14-1 1,-21 0 0,-17 0-3,-10 2 0,-6 0 8,-6 0-3,-1 2 7,-8-2 4,1 2-3,-3-1 4,0 1 2,-3-3 3,-2 3 0,-2 0-7,-1-1-4,-2 1-3,1-2 16,-1 2 3,-1 0 0,-9 0-1,15 0-3,-6-2 6,-9 2-4,12 0-2,-12 0 0,9-2-8,-9 2-20,0 0-12,10 0-31,-10 0-41,0 0-61,0 0-78,0 0-120,-16-13-236,5 4 67,0 5 76,0-6-173,-1-2-116</inkml:trace>
  <inkml:trace contextRef="#ctx0" brushRef="#br0" timeOffset="166240.88">13525 11049 1723,'-2'-5'18,"2"5"20,-4-7 14,4 3 9,0 4 10,-3-7 13,1 3 6,2 4 6,0 0-6,-2-9-1,2 9-6,-2-4-3,2 4-4,0 0-4,0-6-10,0 6-6,0 0-10,0 0-6,0 0-7,0 0 0,0 19-1,0-8-4,2 3 1,-2 0 0,2 4 3,-2 1 7,0 2-5,2 0 0,-2-2 5,0 2 1,0-4-2,0 0-1,0-5-8,0 1 4,0-1 2,3-3-1,-3 0 14,0 1 18,0-3 21,0 0 14,0-7-2,0 0-10,0 0-12,0 0-6,4-18-7,-4 9-6,2-2-8,0-5-6,0-1-4,0-2-4,0 1-7,2-4 0,1 1-5,-3 1-3,2 0-2,-2 3-1,0 0-1,2 1-4,-4 3-1,4 2-4,-4 1-3,3 1-7,-1-1-4,0 3-2,3 4 3,-1 0-2,-4 3 3,16 3-2,-4 5 5,2 1-4,2 3 1,3 3 1,5 3 2,0 3 2,1-3 4,3 6-6,-6-5 2,2 1 3,-1 2 0,-4-7-2,-2-2-2,-1 2 6,0-3-4,-6-2 6,1-2 9,0 1 5,-3-2 22,-1-3 18,0-3-5,-7-1-10,13-5-2,-8-1-4,0-1-6,-1-5-3,-1-1-4,0-2-3,-1-3-3,-2 0-2,2-6-7,-2 4 0,0-4-9,0 6-1,-2-3-3,2 4-12,0 1-15,-2 3-23,2 0-32,0 3-35,0 0-51,0 5-31,2 1-19,-2 4-48,0 0-40,0 0-80,0 0-146,0 0-13,14 13-225,-3-7-258</inkml:trace>
  <inkml:trace contextRef="#ctx0" brushRef="#br0" timeOffset="166711.13">14732 11135 2030,'0'0'-19,"0"0"32,-4 9 21,4-9 16,0 0 18,0 0 11,0 0 12,0 0 2,0 0-1,0 6 0,0-6-7,0 0 1,0 0-1,0 0-8,20-6-6,-10 4-6,0 0-5,-2 1-13,3-2 0,2 3-7,-3-1-24,3-1-29,-1 2-41,0-2-43,-2 2-58,0 0-47,1 0-53,-3 0-115,-8 0-87,11 4-121,-11-4-79</inkml:trace>
  <inkml:trace contextRef="#ctx0" brushRef="#br0" timeOffset="166905.5">14673 11417 1501,'-7'13'6,"0"-4"29,3-1 15,2-1 12,0-1 39,2-2 32,2 3 23,4-5 8,6 3-15,0-3-8,7-2-13,5 0-5,-2-2-14,6-1-9,0 3-12,-1-2-8,-1 1-21,-5 0-26,-1-2-30,1-1-41,-1 0-53,-3 2-69,0-3-81,-2-1-193,0 1-47,-3-1-123,-1 0-104</inkml:trace>
  <inkml:trace contextRef="#ctx0" brushRef="#br0" timeOffset="167868.74">16021 11068 1582,'2'-7'27,"0"2"25,-2 0 14,0-3 14,0 2 17,0-1 12,0 1 6,-2 0 7,2 1-9,0-3-6,-2 4-2,0-1-4,2-2-8,0 7 1,-2-7-11,2 7-2,-2-6-11,2 6-3,0-5-9,0 5-7,-4-4-1,4 4-6,0 0-5,0 0-5,-26 5-4,14-1 1,1 4-8,-1 0 2,-2-1 0,2 5-6,1-1 2,-2 2 0,1 3 0,2 1 3,1-2-2,1 2 3,3 0-2,-1 1-5,4-3-10,-1 3 6,3-1-6,3-1 5,3 1 5,1-2-2,3-1 9,7-1 2,0-1 2,2-7 1,0 1 3,0 0-7,2-3-1,1-2 6,-4-1 8,2-1-3,-3-2 3,1-3-10,0-2-2,-2-1 0,2-4 0,-2-2-1,1-3-8,-2 1 2,-2-4-2,-1 0-2,-1 0-3,-1-2-5,-1 2 2,-5-2-2,1 4 0,-5 0-6,0 1 3,-5 0-4,-1 1-9,-2 2-10,-3 2-16,-2 2-14,-2-2-11,1 4-13,-3 2-14,0 1-19,-3 2-24,4 0-26,-1 4-36,4 0-35,0 4-29,1-2-58,-1 2-135,4 0-43,3 1-125,2 1-114</inkml:trace>
  <inkml:trace contextRef="#ctx0" brushRef="#br0" timeOffset="168399.91">16773 10759 1513,'0'0'-95,"0"0"17,0 0 10,0 0 14,0 0 8,0 0 7,0 0 2,-10 0 7,10 0 3,0 0 2,0 0 2,0 0 7,0 0 4,0 0 6,0 0 12,0 0-6,0 0 4,0 0-2,0 0 2,0 0 0,0 0-3,-8 5 1,8-5-6,0 0-17,0 0-21,0 0-39,0 7-85,0-7-61,-3 4 77</inkml:trace>
  <inkml:trace contextRef="#ctx0" brushRef="#br0" timeOffset="170025.83">16695 10715 712,'9'-12'145,"-3"3"29,0 1 9,-2 1-2,0 2 4,-3-1-1,7 0-1,-6-1-6,2 5-16,1-3-16,-5 5-9,4-5-22,-4 5-14,6-4-14,-6 4-9,0 0-9,5 14 4,-3-1 6,0 4-3,-2 3 1,2 12 8,-2 0-6,0 0-3,1 6-1,-1 0-8,0 2-5,0 0-4,3 1-3,-3-2-5,-3-6-5,3-3-3,0 1-6,-1-3-2,1-5-4,-2-3 4,0-2-1,2-1 1,-2-1-2,2-5 2,-4-1-6,3-5-6,-1-1 1,2-4-6,0 0-11,0 0-8,-13-15-4,9 6-7,-2-5-9,-3 1 3,1-6 1,-2 1 1,-4 0 10,2 0-7,-3 3-3,-2 0 2,0 3-5,-2 1 9,-2 3-7,-1 5 6,1 3 0,1 0 1,-2 3-4,-1 3 7,2 3-2,2 2 3,1 2 0,2 2 0,6 0 1,-1 0 7,6 1-4,3 0 4,2-2 2,0-1-4,4 1 5,2-3-2,4 0-1,-2-5 0,4-2 6,6 0-13,-4-4 4,2-3 0,4 0 0,-1-1 2,2-3-1,1-3-3,-4-1 1,4-1-1,-4 1 0,2 0 1,-5 1 4,-1 3-5,0-1 1,-4 1 1,2 0-1,-2 1-1,-2 2-7,0 4 2,0 0 1,-8 0 3,20 3 4,-12 4 1,3 0 3,-3 1 3,4 2-1,0 1 0,-2 1-3,0 1 4,3-1-7,-2 1-27,0 0-23,-1 2-45,2-6-46,0 0-68,0-1-57,-2-5-125,1-1-117,2 0 28,0-4-118,-3-2-100</inkml:trace>
  <inkml:trace contextRef="#ctx0" brushRef="#br0" timeOffset="170577.64">17298 10655 1856,'9'-16'128,"-5"5"4,3 1-15,-3 4-12,-2 1-13,0 1-14,2 0-8,-4 4 9,0 0 18,13 21 13,-8-3 7,2 4 3,0 4 5,2 6-2,-3 6-4,0 2-2,-1-1-4,0 6-6,0-4-6,-5 3-7,1 2-8,2-5-7,-3 0-5,0-3-10,-3-6-5,2-3-6,1-3-5,-2-5 0,2-2-4,0-2 2,0-3-1,0-2-6,0-7-5,2-1-1,-2-4-4,0 0-4,0 0-4,6-16-10,-3 5-14,-2 0-7,-1-4-7,-1-2-4,-2 3 1,-3-1 1,-1 1-3,-1 2-2,-4 2 3,-6 3-3,0 2 4,-6 3 0,1 4 3,-3 3 2,1 2-2,-1 0 5,3 4-2,2 1 4,1 3-5,4 0 9,2 3 0,3-3 1,5 0 3,1 0-1,3-1 3,2-5-2,4 0 3,3 1-1,3-3 3,3-3-1,4-1-1,0-3 3,3-3-6,2 2 2,-1-2 1,3 0 3,-5-1-4,4 2 6,-6-1 9,0 0 1,0 1-2,-5 2-2,2 2 21,0 1 15,-2 2 1,3 2-1,-5 1-4,4 1-3,-4 2-3,1 0-3,-2 2-44,-2-2-51,4 5-64,-4-5-74,-3 0-91,1-1-92,-5 0-203,0 2 8,-5-3 68,-2 0-233,-1 3-231</inkml:trace>
  <inkml:trace contextRef="#ctx0" brushRef="#br0" timeOffset="172494.42">2587 13232 1983,'0'-6'4,"2"1"29,-2 5 18,0-11 12,0 6 16,0 5 14,2-9 19,-2 3 7,0 0 5,0 1-7,0 5 0,0-8-1,2 4-2,-2 4-5,2-5-5,-2 5-13,0 0-17,0-7-9,0 7-7,0 0-5,0 0-7,2 25-5,0-9-3,-2 1 1,0 2-4,0 3-1,-2 6-2,2-1-3,0 3-2,-2-2-6,2 1 1,-2-1 2,2 1-7,0-3-3,0 0-15,0-2-27,0-2-30,0-5-23,0 3-36,0-5-37,2-2-29,0 0-26,1-4-31,2-4-45,0-2-104,2-3-78,-7 0-175,13-6-138</inkml:trace>
  <inkml:trace contextRef="#ctx0" brushRef="#br0" timeOffset="172699.22">2868 13234 1799,'7'-26'33,"-1"8"29,-4 1 28,3 6 22,-3 1 18,0 0 2,0 5-14,2-2-9,-4 4-17,0 3-4,0 0-15,0 0 0,10 11-5,-7 3-6,0 1-3,3 4 0,-4 5-4,2 2-9,-2 2 2,2 1-5,-2 2-7,2-1-9,-4 3-35,0-4-48,0 2-55,-4 5-63,0-7-50,-2-2-78,-4-5-113,2 1-34,-2-2-121,-3 0-71</inkml:trace>
  <inkml:trace contextRef="#ctx0" brushRef="#br0" timeOffset="172873.54">2684 13655 1506,'-6'-14'56,"-2"-1"37,5 1 10,-1 2 4,4-2 3,2 3 6,2-3-5,3-1-6,3 0-8,4 0-10,6-1-8,0 4-7,7-4-9,3 3-29,-4-1-39,2 4-44,0 1-47,-1 4-47,-1-1-37,-3-2-54,-1 5-103,-4 0-240,2 2-77</inkml:trace>
  <inkml:trace contextRef="#ctx0" brushRef="#br0" timeOffset="173151.98">3152 13411 1662,'9'2'60,"-9"-2"15,14 2 6,-3-1 9,-2 1 11,3 2 10,1 0 5,2 3-1,2 0 0,2 3-4,0 1-1,-1 2-10,2-2-5,-4 4-2,2 1-8,-3-1-7,-1 0-4,-2-2-2,-4-1-1,-2 1-6,2-1 5,-6-3-9,3 0 1,-5-1 4,0-1-9,-3-4-3,3-3-5,-6 2-6,6-2-3,0 0-6,-12-13 2,10 4-10,-3-3-4,4-5-6,2 0-19,-1-5-18,5-2-17,-1 0-10,4 0-17,-2 2-28,3 0-22,2 1-42,-3 1-36,5 5-56,-5 1-92,0 2-139,6 0 11,-4 4-158,2 3-126</inkml:trace>
  <inkml:trace contextRef="#ctx0" brushRef="#br0" timeOffset="173419.98">3834 13280 1684,'6'-6'70,"-4"0"37,1 1 12,-1-2 14,-2 0 18,0 1 25,0 6 5,2-7-5,-2 7-15,2-6-12,-2 6-21,0 0-16,0 0-9,0 0-4,0 0 8,-9 21-8,5-9-7,0 3-6,0 0-7,-1 1-6,1 4-5,2-1-5,0 0-1,2 1-8,0 2-4,2-1-5,0-1-5,2-2-39,3-1-31,1-2-33,3-2-38,-2 1-42,3-4-43,0-3-30,4 0-31,-2-4-23,1-3-24,0-3-24,0 0-40,-1-3-10,2-2-270,-2 1-134</inkml:trace>
  <inkml:trace contextRef="#ctx0" brushRef="#br0" timeOffset="173887.76">4114 13389 1647,'6'-17'-32,"0"-1"50,-1 5 34,-5-2 31,0 6 25,2 1 22,-2 1 7,0 2 1,0-1-6,0 6-13,2-8-11,-2 8-14,0-3-6,0 3 13,0 0 4,0 0 4,0 18-7,-2-7-8,2-3-4,0 4-8,0 0-4,2 1 1,0-2-9,-2 3-4,6-1-9,-3 0-5,2 0-4,0-1-1,0-5-1,1 3-6,0-2-1,4-2-4,-1-1-2,0-3-3,1-2-1,1 0-3,-1-4 0,3 1-3,-2-3-4,0-2-4,2-2 1,-3-1-1,0 0-2,-3 0-2,3-1-1,-4 0 4,1 4-4,-1 1 2,-2 1-8,1 1-3,-1 3-1,-4 2-1,0 0 2,0 0 1,8 9-2,-6-3 2,0 2 2,0-1-4,2 3-1,0-2 2,2-1 1,0 1 3,2-1 3,0 1 8,5-3 4,2 2 4,0-6 6,0 1-3,4-2 3,0-2 0,-2 1-3,-1-4 3,1 1 0,1-5-4,-6 0 1,1-1-3,-3-1-2,-1-1-2,-5-1-4,1-2-4,-5-2-21,-5 1-29,1-1-30,-5 2-25,0-3-29,-3 3-24,-2-2-34,-1 4-46,4 2-53,-1-1-37,-1 2-133,2-1-84,2 2 36,1 1-165,6 1-159</inkml:trace>
  <inkml:trace contextRef="#ctx0" brushRef="#br0" timeOffset="174155.48">4950 13064 1951,'0'0'104,"0"0"18,10-2-3,-10 2 0,0 0-7,9 0-1,-9 0-13,8 4 7,-1 0 7,4 3 1,1 3-5,3 2 0,2 1-6,0 5-2,0-1 1,0 7-5,0-2-3,-4 2 1,2-4-2,-7 4 0,-1-2-1,-2 1-4,-3-3-9,-4 2-3,-4 2-8,0-2-8,-4-1-15,-4-3-53,0 4-43,1-5-40,-2-4-53,2-2-57,1-2-57,-1-1-74,6-1-151,-1-4-61,2-3 68,6 0-188,0 0-161</inkml:trace>
  <inkml:trace contextRef="#ctx0" brushRef="#br0" timeOffset="174330.91">5430 13339 1946,'14'-2'112,"-4"-1"17,0 2 2,-2-3 6,0 1 18,2 3 13,1-5-7,0 3-9,6-1-14,-1 1-15,1-3-10,3 5-13,0-5-38,4 3-42,-4 2-48,0-4-64,-3 4-70,0 2-67,-6-2-108,-3 2-157,-2 2 26,-4 2-157,-2 1-123</inkml:trace>
  <inkml:trace contextRef="#ctx0" brushRef="#br0" timeOffset="174484.97">5558 13493 1776,'-11'10'107,"5"-5"32,2-1 14,-1 0 9,4 0 6,1-4 16,0 7 18,0-7-1,11 4-15,2-4-21,4 0-16,7 0-14,4-2-50,4 2-57,1-2-55,1-2-75,2 1-107,-4 1-123,5-4-218,-4-1 56,-1 5 71,-2-5-157,-4 0-79</inkml:trace>
  <inkml:trace contextRef="#ctx0" brushRef="#br0" timeOffset="181256.82">7023 13203 1288,'5'2'61,"-5"-2"14,8 3-5,-4-1-9,-4-2-8,7 5-2,-7-5-1,4 4-3,-4-4 5,4 6 7,-2-3 1,-2-3-4,1 8-5,2-5-3,-3-3 1,2 6 6,0-2 6,-2-4 4,0 0 5,2 5 4,-2-5 9,3 4 3,-3-4 5,0 0 5,0 0 0,0 0-8,0 0-10,0 0-7,0 0-4,-3-17-14,1 10-6,0-2 0,2-1-10,0-4-3,2 3 1,0-3-5,1 0-7,2-1-3,-2 1 2,4-1-9,-1 1 1,1 2-4,5 2 2,-1-2-4,-1 2 0,3 1-6,1 1 5,2 3-4,-2 1-1,2-1 1,-2 5-2,-1 2-2,2 3-2,0 0 6,-1 5-3,-1-1 2,0 6 2,-3 2 0,-2 3 0,-1 1 6,-5 0 4,-2 0 3,-2 4 5,-6 1 2,-3 2-2,-3 3-1,-6-2-4,1 0 1,-8 0-2,4-1 2,-1-4-3,-2-1-6,3-2 11,0-1-8,3-5-4,-1 0 5,5-4-3,-1 0 4,0 0 3,4-7 1,-1 2 0,0-3 0,4-1-5,0-2-1,-1-5-1,3-1-6,-1 2 1,2-3 1,3 2 2,0-3-3,0 0 3,2 3-3,0-3-3,2 1 4,0 0-5,0 0-2,2-1-2,2 3-4,2 1 6,1-2 2,1 4 0,1 0 0,4 1 4,-3 2-1,2-1 5,6 4 3,-5 0 3,8 0-5,-4 1 6,3 1-3,2 2 3,1 2-6,-2-3 6,2 3-5,-1-3 1,1 0 2,-2 3-3,2-3-6,-1 1-6,1-1-33,-2 2-34,2-4-53,-3 1-69,0 0-79,0-2-120,1 1-164,5-1 47,-2 0-241,6-1-238</inkml:trace>
  <inkml:trace contextRef="#ctx0" brushRef="#br0" timeOffset="183849.64">9296 12951 1944,'10'-5'8,"-2"1"22,2 2 10,-4-1 0,0 0 17,0 0 14,0 1 14,-6 2 6,9-4-3,-3 2-3,-6 2-11,7-3-9,-7 3-4,6-2-2,-6 2-5,0 0-3,0 0 0,0 0-3,-23 9 1,6-3 0,-7 1 2,-7 4 1,-7 1-1,-11 4 1,-4-1-1,-17 7-7,-5 2 4,4-2-5,-3 0 6,15-3-7,7-4 1,4 0-3,0-3-4,13-2-7,0 2 3,3-4-10,4-1-1,5 1-1,1-2-7,6-1 1,1 2-1,0-5-9,0 5 6,5-3 1,-1-3-13,0 3 7,5 0 2,-1 2 1,6-3-4,1 3 7,0-6 1,14 9-3,1-5-3,9 2 5,5-2-1,12-1-3,6 4 2,11-3-7,6 1 4,27 3-4,1-3-3,-7 1 3,2 2 3,-16-3-4,-15 2-3,-9-2 3,-4 1-1,-2 0 0,-4-1-3,-7-1 3,-3 2-1,-5-3 1,-6 3 1,2 2-2,-6-3-2,-2 4 7,-3 0-2,-5 0-7,-2 2 14,-7 4-5,-5-1-3,-4 3 9,-8 2-8,-6 3 1,-8 2-3,-4-2 3,-21 11-6,3-3 6,-6 3 2,5-5-9,-3 3 5,13-7-3,7-4-2,-1 1 5,5-4-4,7 0 6,1-1-1,2-3 1,7-1-4,0-4 13,6 1-4,-1-1 2,3-1-2,3-2 4,-1 1 0,2 0-8,3-1 3,-2-1 2,2 1-3,-2-2-4,4 1 1,0-3 0,0 4 3,6-5 1,-11 4-4,7-1-2,4-3 0,-6 4 0,1-2-1,5-2-2,0 0 6,0 8 7,0-8 2,13 1 0,-2 1 5,5 0-6,6-2 4,7-2-2,6 2 2,15-2 4,11 1 5,31-1 7,-1-4-2,4 2 8,-2-1 3,0 5-6,-2-4 2,-4-1-4,-13 4-1,-13-1-2,-3 0-3,-10 2 0,-3 2-4,-2-4-2,-7 2-5,-5 0 3,-1 2-6,-4-4-1,-4 2-2,0 0-1,-3 0 0,-3-3-1,0 6-1,-4-3-4,1 0-8,-3-3-10,0 3-14,0 0-11,0 0-10,-10 0-17,14 0-10,-4 0-10,-10 0-17,12 0-16,-12 0-21,8 0-26,-8 0-42,0 0-41,2 0-50,-2 0-104,0 0-99,-22 7 29,10-6-130,-4 4-104</inkml:trace>
  <inkml:trace contextRef="#ctx0" brushRef="#br0" timeOffset="184469.71">8103 14577 1819,'2'-10'83,"-2"6"14,0 4 7,3-9 12,-3 9 5,-3-6 6,3 6 6,3-5-7,-3 5-13,0 0-13,0 0-12,2-6-14,-2 6-3,0 0-6,0 0 13,0 0 5,0 22 1,0-16 0,2 6 5,-2 1-6,0 1 0,2 2-1,-2 2-1,0-1-18,2 0-3,-2 0-4,-2 1-3,2-2-5,0 0-2,0-4-6,0 1-2,-2-2-4,4 0-2,-4-3-2,2 2 3,0-2-7,0-1 7,0-1-1,-2-2-5,2-4 0,0 0-4,0 0-3,0 0-2,0 0-2,-9-22-5,11 10-3,-2-3-6,5-1-3,-1-2-2,0 1 1,0-1 1,2 2-4,0-2 7,4 3-7,0-4 0,-2 4 2,6 2-3,-2-4 2,1 3 4,-1 5-2,3-1 0,0 4 1,-1-1 1,4 5 5,-4 0 5,1 4-3,0 2 7,0 1-1,-3 1-2,2 4-1,-2 2 1,-1-1 1,1 2-1,-3 1-1,2-1 2,-1 0-3,-2 0-24,-1 0-34,2 1-26,-1-1-38,-2 1-45,0-5-57,3 3-47,-2-7-56,1 2-110,0-4-127,3 0 57,-1-2-241,6-1-229</inkml:trace>
  <inkml:trace contextRef="#ctx0" brushRef="#br0" timeOffset="184636.77">8823 14701 2151,'8'-2'115,"2"-1"18,-4 0-5,0 1-1,0 0-10,-1 0-1,5 1-13,1-2-11,0 3-10,1-4-6,2 4-8,4 0-13,-3 0-23,5-2-35,0 2-45,-6 0-49,3 0-53,0 2-49,-4-2-43,-2 4-82,-5 0-87,1 0-243,-7 1-149</inkml:trace>
  <inkml:trace contextRef="#ctx0" brushRef="#br0" timeOffset="184809.12">8965 14838 1905,'-10'5'89,"7"1"24,-1-2 11,1 0 15,0 1 11,3-5 13,-4 3 2,4-3 0,0 0-6,10 5-16,-3-3-9,8-2-7,-1 0-20,5-2-10,4 2-10,5-2-32,2 1-48,2-1-42,0-1-52,-1-1-64,1 1-67,-2-1-79,1 0-178,3-2-34,-3 3 69,2-3-144,0 3-85</inkml:trace>
  <inkml:trace contextRef="#ctx0" brushRef="#br0" timeOffset="187338.93">9548 14744 1638,'0'-5'24,"0"5"23,2-6 19,-2 0 15,0 6 5,0-9 9,0 5 17,2-2 8,-2 6 4,0-7-10,0 1 2,0 6-2,2-8 3,-2 8 9,-2-4 12,2 4-4,0-7 0,0 7-1,0 0 0,-2-6-2,2 6-6,0 0-8,-2-6-8,2 6-11,0 0-9,0 0-2,-24 10 0,14-1-4,0-1-5,-2 2-3,2 3-5,-3 0-4,5 1-3,-1 2-7,1 0-1,1-1-6,5 4-4,0-1-5,4-2-2,0 0-2,5-1-5,1-1-1,3-1 0,2 0-4,-2-4 1,8 0-4,-3-1-3,0-1 8,3-4 4,5 1 4,-2-4 5,3-4 12,-2 1 5,0-1 12,1-1-8,0-6 2,-4-1-6,2-2 1,-1-5-10,-5 1-3,-2-3 1,-2-3-3,-4 1-10,-4-2-8,-1 5 1,-6-4-5,-1 3-5,-4 0-1,-4 0-5,-5 2-17,0 4-26,-3 2-36,-3 2-47,2 3-46,2 2-50,-1 3-58,2-1-70,3 1-79,0 3-161,0 0-79,3 0 88,1 0-420,4-3-466</inkml:trace>
  <inkml:trace contextRef="#ctx0" brushRef="#br0" timeOffset="188405.03">8322 12305 2622,'0'-7'-49,"0"7"28,-2-5 16,2 5 13,0 0 20,-3-6 10,3 6 4,0 0 1,-2-4-9,2 4 0,0 0-11,0 0-2,0 0-4,0 0-3,0 0 3,-3 17-3,2-7 0,1 2-3,0 3 2,-2 2 2,2 0 4,-2 0 1,2 2-4,0-4-1,0 4-1,-4-3 0,4-3-1,0-2-2,0 0 0,0 1-2,0-2 3,0-3 3,0 1 5,-1-2 19,1-1 14,1 2 22,-1-7 4,0 0-15,0 0-10,0 0-7,0 0-2,6-17-4,-4 8-5,-1-4-4,4-3-4,0 0-3,-4 0 1,2 2-2,1-2-6,-1 0 1,0 3-3,1 2-4,-2-1 1,-2 5-1,2-3-6,0 3-8,0 1 2,2-2-8,-3 5 2,-1 3 3,9-2 0,-9 2 0,14 7 4,-5 1-7,4 1 2,0 5 5,3 1-2,1 0-2,0 0 4,-2 3-3,2-3 1,-2-2 9,-3-1-12,2-3 8,-2 3 3,-5-5-1,3 1 5,-1-2 21,-1-3-2,0-1-1,-8-2-4,13-4-1,-5-1-1,-1-1-4,0-3-5,-3-1 5,0-3-5,-1-1-3,0-2 2,-1 1-5,0 0 3,0 2-7,-2 2-8,1-1-15,-1 0-19,3 5-27,-3-3-38,0 3-51,2 0-63,-2 3-34,0 4-22,0 0-94,-8-4-147,8 4 35,0 0-90,0 0-69</inkml:trace>
  <inkml:trace contextRef="#ctx0" brushRef="#br0" timeOffset="188575.87">8847 12396 1570,'14'-2'81,"-7"-2"9,-1 2 11,1 0 13,-1-4-3,0 2-8,1 1-8,3-2-9,-2 0-10,6-1-9,2 3-25,-1-1-31,2 0-39,-1 0-46,3 4-48,1-2-51,-3 1-90,0-1-379,0-2-139</inkml:trace>
  <inkml:trace contextRef="#ctx0" brushRef="#br0" timeOffset="189005.63">9246 12207 1779,'3'-6'37,"-1"1"18,-2 5 12,2-7 21,-2 0 20,0 7 7,2-6-5,-1 2-8,-1 4-13,8-5-10,-5 1-8,4 1-8,0-2-10,-2 4-7,3-1-6,-2 0-7,-6 2-1,12 0-7,-12 0 2,14 4-6,-10-3 0,0 5-1,-2 0 0,-1 2-1,-1-1-3,-1 2-1,-1 1 0,-2 0 1,-2 1 0,-2-1-7,2 1 1,2-2-5,-2 1-5,2-2-5,-3 1-7,3-1-2,2-1-5,-2-1-1,1-1 2,1 2 2,0-4 1,2 4 5,0-7 4,7 11 0,-1-5-5,1-1 4,1 1 1,-1-1-2,4 3 4,3-3-1,-4 3 0,1 1 1,1-4 0,-3 2 2,2 1 0,-1-2 0,-2 1 1,-1-1 0,0 0 3,-3 2-1,-2 0 6,-2-1 0,-4 2-1,-5 1 0,-4 2-26,-6 1-39,-9 0-49,-4 2-57,-3-2-60,-9 3-128,-3-1-109,-4-2-102,0 1-64</inkml:trace>
  <inkml:trace contextRef="#ctx0" brushRef="#br0" timeOffset="189253.95">8323 12821 1500,'-8'1'73,"4"1"42,-4 0 10,8-2 0,-7 2 0,7-2 1,0 0-9,0 0-16,0 0-8,0 0-12,21-12-9,-5 7-8,11-2-1,4-5-9,11 2-3,10-5-5,21-2-2,3-4-6,5 4 0,-2-2-7,-14 6-3,-12 4-22,-2-2-31,-13 4-49,-2-1-45,-6 6-43,-7 0-25,-6 0-27,-4 0-99,-5 4-136,-8-2-86,0 8-39</inkml:trace>
  <inkml:trace contextRef="#ctx0" brushRef="#br0" timeOffset="189603.96">8694 12876 1527,'-13'3'56,"1"1"18,1-4 19,2 2 21,3-2 15,6 0-2,0 0-13,-12-4-14,12 4-10,2-7-14,-2 7-4,16-8-8,-2 1-6,0 0-3,3 0-2,3 1-3,-2 2-4,0-1-7,-2 1 0,1 0-6,-2 0-4,-4 1-6,-1 1-3,0 2-3,0 0 2,-4 3 0,-2 3 1,-2 0-1,-2 3 1,-2 1-5,-4 2-4,0 1 1,-4 2 1,-4 1-1,1-1-1,0 1 0,3-2-4,-1-1-1,0-1-1,4-2 1,-3-1-1,4-1 0,0-1 2,2 0 1,2-3 2,2-4 1,10 4 0,2-2-4,6-4 2,5 1-1,9-4-3,6 3-30,7-7-49,5 1-70,3-1-100,0 0-204,-4-2-45,4 2-175,2 1-162</inkml:trace>
  <inkml:trace contextRef="#ctx0" brushRef="#br0" timeOffset="190949.85">10077 13498 1795,'0'0'-23,"3"-2"5,-3 2 4,0 0 2,0 0 14,0 0 30,0 0 18,0 0 5,10 9-1,-10-9 2,-2 11 6,2-7 4,0-4-3,-6 9 6,4-4 1,-1 0 3,-1-2 0,-1 1-5,5-4-4,-10 5-2,6-5-3,4 0-7,0 0-3,-17-3-8,13-1-4,0-1-1,-1-3-5,3 0-4,0-2 0,2 0-6,2-4-3,2-1-2,0-2-2,3 2-1,1-1-4,3 3-1,-1-2-2,4 1-1,0 2-3,-2 1 2,4 2-2,0 1-2,-1 1 2,0 3-3,2 2 2,-3 2 3,2 3 4,-2 4 3,1 2 8,-2 2 6,-2 3 0,-1 3 2,-4 0 2,0 0-1,-6 2 1,0 2-4,-4 2 3,-4 0-1,-2 2 2,-5 4-5,-4-5-4,0 0 2,-3 0-5,2-4 8,0-3 1,3 0-5,-1-3-2,0-1 4,2-2-7,0-4 2,6 1-4,-3-3-2,3-3-5,-1-2 6,2 0-5,9 0-4,-12-6 5,10 0-3,0 1 1,2 0-1,0 5-5,6-12-2,-2 6 3,2 0-4,3 1-5,0 1 5,1-1 0,3 2 3,-1 1 5,6-1-2,0 6-3,2-3 7,1 4-1,5 0-2,-2 0-1,1 3-6,3-1 6,4 3 4,2 0-4,-2 1-27,1 0-47,-5-2-71,9 1-89,-10-3-152,2 0-167,2 1 71,-2-5-176,2 1-151</inkml:trace>
  <inkml:trace contextRef="#ctx0" brushRef="#br0" timeOffset="191887.81">10740 13184 1752,'-4'-4'-3,"4"4"31,-4-5 19,4 5 11,-3-6 10,3 6 9,-2-4 10,2 4-1,0 0-5,0 0-9,-2-6-4,2 6-9,0 0-4,0 0-8,0 0-10,0 0-3,0 0 7,0 16 10,2-3 5,-2 4 4,0 4 8,2 7-2,0 0 4,-1-1-5,3 5 6,0-1-4,-2 6-1,2-3-2,-1-3-6,1 0 0,-2-5-6,0-2-5,0 0-6,0-6 4,-1 1-7,2-3-2,-1-2 0,-2-2 0,0 0 4,2 0-2,-2-3 6,0-1 3,2-3-7,-2-1-5,0-4-6,0 0-5,0 0-1,0 0-10,7-13 4,-2 2-8,1 2-12,0-4 7,1-2-9,4 0-5,1-1 1,-2 1 10,1 2-5,1-2-6,3 0 0,0 3 3,0 0-4,0 3 4,0 2-4,1 1 2,2 2 3,-2 1 2,2 3 2,-2 0 3,0 7 8,0-1-3,-1 1 9,1 7 5,0-2-5,-4-2 4,-1 6-3,-1-3-4,1 0 2,-4 3 2,0-3-1,0 2-4,-1-4-17,1 3-32,0-2-42,-4-1-43,2-4-49,-1 3-46,0-1-44,0 0-23,-1-6-81,1-1-140,2 0 29,0-2-114,-6 0-91</inkml:trace>
  <inkml:trace contextRef="#ctx0" brushRef="#br0" timeOffset="192141.6">11465 13466 1745,'3'-7'88,"-3"1"15,0 3 14,-3-4 11,3 7 4,3-8-4,-3 8-13,0 0 0,0 0 2,0 0 1,0 0-3,-16 12 2,10-4-1,0 1-12,-2 4-2,6 1-1,-3 0-11,2 3-6,3 0-8,0-1-5,0 4-4,2-3-8,2 0 0,0 0-8,4-2-2,2 2-5,0-3 1,2 1-29,4-1-45,-2-5-45,-1 0-58,1-3-66,4 2-69,-6-6-64,5-2-123,-4-2-64,0-1 36,-3 0-126,3-5-107</inkml:trace>
  <inkml:trace contextRef="#ctx0" brushRef="#br0" timeOffset="192619.47">11745 13508 1749,'0'-5'93,"1"-2"27,-1 2 7,0 5-6,4-10-1,-4 6-8,0 4-6,3-5-15,-3 5-9,0 0 12,0 0 12,0 0 5,10 16-2,-7-8 0,2 1-1,0 4-4,1 2 2,-1-2-6,2 0-18,-2 1-2,1-1-7,-5 1-4,7-2-8,-6-2-5,-1 0-2,4-1-6,-3-1-8,-2 0 3,2-1-4,0-1 0,0-1-4,0-1 5,-2-4-7,0 8-3,0-8-4,0 0-12,0 0-9,0 0-5,-12-12-10,9 5-10,3-1-3,-1-1-2,2-2 1,2 0-3,-1-2-1,0 4 9,2-4 2,0 3-3,2-1-2,2 2 6,-2 0 0,0 0 8,4 2-4,-1 1-6,1-2 7,4 5 0,-2-1-5,-2 2 8,6-1 1,-4 3-1,1 3 17,0-1-6,-1 2 4,1 1 6,-1 2 6,2 1 8,-5 1 0,1-1-1,0 1-1,-1 2 2,-1-2-2,-2 3-1,-1-3-4,-2 1-4,2 0 12,-1-3-11,0 3-12,-2-5-35,2 2-25,1 2-24,-2-4-35,-1-2-29,-2-3-43,1 7-66,-1-7-71,0 0-131,0 0-90,0 0 68,15-12-147,-11 4-121</inkml:trace>
  <inkml:trace contextRef="#ctx0" brushRef="#br0" timeOffset="193062.03">12210 13355 1715,'0'0'36,"-2"-7"38,2 7 20,0-7 8,2 0 15,-2 7 16,0-5 5,0 5 12,2-8 4,-2 4-12,0 4 0,0 0-13,2-5-9,-2 5-16,8-3-5,-8 3-8,18 0-4,-8 5-1,0-2 2,5 4 4,2 2 2,2 2 7,-1 3 6,0 0 1,1 1-12,-2 3-4,-2-1-7,-1 3 1,3-1-2,-4 1-7,-2-1-6,0 3-2,-6-4-4,-2 0-4,-1 1-4,-4-2-3,-1 1-6,-2-1-3,-2 0-3,-1-3-5,-3 1-7,1-3-16,0 2-20,0-3-18,0 0-13,1-1-12,1 0-12,2-3-10,-3-1-39,5-3-10,-3 3-14,0-4-12,4 2-9,-3-2-16,6-2-25,0 0-17,0 0-27,-10 0-12,10 0-22,0 0-39,0 0-96,2-14-76,-2 11-178,0 3-160</inkml:trace>
  <inkml:trace contextRef="#ctx0" brushRef="#br0" timeOffset="196709.29">9821 13594 1765,'0'0'-1,"-4"-4"14,4 4 16,-2-6 14,2 6 6,0-7 15,-2 1 6,2 6 3,2-10-2,0 4 3,2 2-4,2-3 1,0 0 1,3 1 2,2 0-1,1 1-8,2-3 1,1 4-5,3-1-1,-4 0-6,6 3-2,-3-3-5,1 3-7,2 2-1,-4 2 0,4 0 10,1 1 0,1 6 1,-2-2 3,4 4-4,-5 3 4,0 0 1,-1-1 1,-1 3-2,-4 0 2,-3-3-4,-3 2 7,0 1-1,-5-3-2,-2 1 3,-2-2-3,-3 1 3,-1-1-3,-2-2-9,0-1-4,-2-2-2,-4 1-4,4-3-5,-4-2-1,4-3 1,-3-1-8,-1-1-1,0-4-2,2-1-5,0-5-13,3-2-7,0-1-13,3-2-6,4-4-2,4-1-7,0-4-3,4 2 3,3-1 3,2-4 3,5 4 11,4 1-9,1 1 6,2 3 7,4 0 3,1 5 4,-1 1 2,-1 5 1,-1 3-3,1 4 8,-5 4 1,4 1 4,-1 5 7,-5 4 6,-2 0 5,-4 2 7,-3 1 6,-2 2 3,-6-3 9,-4 5 3,-2-2-1,-8 5-4,-3-4-6,-4 3-3,-4-2 1,-3 1-5,-1-6 0,-1 1-3,2-4-3,1-4-4,2 1-2,-3-5-1,5-1-5,0-2-3,2-2-6,0-1-10,4-5-6,2-1-12,3-3-8,2-2-4,4-2-2,6-1 0,0-1-1,4 1-1,2-2 7,4 2-3,4 2 6,3-1 2,0 5-2,4 2 0,0 2 8,-3 4 1,7 1 0,-4 4 9,5 4-3,-5 2 8,1 1 8,-4 2 6,0 4 8,-4-1 0,0 1 7,-8-1 9,-2 1 3,-3-1 3,-6 4-2,-3-3-3,-8 0-4,-2 1 1,-2-2-2,-6-3-6,-1 0 0,-1-4-1,0 2-7,-1-4-11,4-3-7,0-1-6,0-2-4,6-6-6,-1 2-6,1-4-5,7-4-11,2-1-6,1 0-4,7-3-2,2 1 2,3 0 12,3 2-5,0-1-5,6 1 9,2 0 4,3 3 2,0 2 1,0 2-18,2 0-19,-1 3-28,0 4-43,2 0-48,3 3-54,-1-2-60,0 3-139,4-1-102,0 1 77,3 1-161,-1-2-122</inkml:trace>
  <inkml:trace contextRef="#ctx0" brushRef="#br0" timeOffset="197849.43">13216 13527 1692,'0'0'-22,"0"0"19,0 0 17,0 0 8,0 0 15,-2 6 10,2-6 11,0 0 1,0 0 5,0 0 3,0 0 5,0 0 1,0 0 5,0 0 3,0 0 4,0 0 3,0 0-1,0 6 2,0-6-5,0 0-6,0 0-9,0 0-8,0 0-5,12-14-6,-10 11-5,2-1-3,-2-2-9,3-1 4,-2 0-3,0 2-2,1-3 3,1 0-5,-3 3-4,0-3 6,0 1-2,0 0 21,0 4-9,1-2 0,-3-2 3,0 7-8,2-7 0,-2 7-10,-7-7-5,-1 2-5,-4 4-2,0 1 1,-2 0-4,-4 0 1,2 1-2,-4 4-1,1-2 2,-2 1-4,4 1-2,-1-1 6,0 2-8,0 1 2,5-2-1,-4 1-7,6-1 3,1 3-1,-4-3 5,6 1 1,0 2-2,2-3-2,-1 2 0,3 0-1,2 1 5,2-1-2,0 0 0,4 1 3,2 1-4,1 1-5,3 0 5,3-1 1,0 3-1,-1-3-2,3 2 1,0-1-5,2 2 4,-2-3-4,2 1 6,-1 4 0,0-4 4,-4 0-4,1 2 3,-1-3 4,0 1-6,-2-1 1,-4 2 12,0-2 20,-2 2 3,1-4 12,-5 3 7,-3-3 2,1 2-2,-4 0-3,0-1-5,-6 1-3,-2-5-5,2 1-5,-5-1-1,0 0-5,0-1-2,-4-1-7,2-2-23,-1 2-34,4-2-31,-3-2-44,2-1-46,-1-1-65,6 0-77,0-3-82,1-3-153,5-1-13,6-1 79,6-3-175,3 0-137</inkml:trace>
  <inkml:trace contextRef="#ctx0" brushRef="#br0" timeOffset="198010.54">13459 13485 2009,'10'-6'143,"-1"3"16,-4-1 0,1 2 7,-6 2-1,8-2-15,-8 2-17,8-4-18,-8 4-54,9 0-55,-9 0-60,0 0-42,5 6-66,-5-6-69,0 0-147,-9 13-106,4-5-149,-1-1-131</inkml:trace>
  <inkml:trace contextRef="#ctx0" brushRef="#br0" timeOffset="198184.08">13455 13643 1783,'2'6'88,"0"-2"25,0 0 2,2 1-9,-4 0-3,0-5-11,4 8 6,-2-1 10,3 0-11,-3 1-7,1 1-8,1 3-9,-2 0-2,2-2-6,-2 6-21,0-5-46,2 4-50,-4-4-66,4 4-58,-4-4-80,2-2-140,-2 0-60,0-3-113,2 2-70</inkml:trace>
  <inkml:trace contextRef="#ctx0" brushRef="#br0" timeOffset="198648.63">13772 13638 1724,'4'-6'135,"0"3"13,2 0-6,-6 3-7,4-4-4,-4 4-11,0 0-13,0 0 5,0 0 21,16 10-14,-12-2 1,1-1-9,1 3-4,1 1 2,-1 3-3,-2-1-9,-2-2-5,3 2-8,-1 1-5,0-2-9,-2-1-3,0 0-6,0-2-6,-2 3-6,2-4-3,-2-1-4,0 1-6,0-2-9,-2-1-15,2-5-13,-4 6-12,4-6-9,-6 2-3,6-2-14,0 0-5,-13-13-1,11 7-10,0-4-5,4 0-7,0-6-4,2 0 5,3 2 5,-1-1 7,4 1 5,-1-1 2,2 1 8,0 2 14,3 1 12,-1 0 16,-1 4 9,3-3 18,0 3 5,0 2 15,1 2 9,2 1-2,-6-1 1,3 3 3,0 3 8,0 0 15,-3 4 0,2 0 0,-2 0 7,-4 5 0,1-3-2,-1 2-6,-3 3-7,-1-2-5,0 1-6,-1-2-4,-1 2-4,-4 1-27,2-1-51,0 1-63,0-2-66,-3-3-83,3 2-94,-4-3-132,0-1-153,-1-1 51,3-2-301,-2-3-345</inkml:trace>
  <inkml:trace contextRef="#ctx0" brushRef="#br0" timeOffset="199174.89">14975 13387 2199,'-6'-15'-52,"-1"2"33,5 2 32,-2 2 30,2-1 21,0 2 22,-1 1 17,2 2 11,-1-2 1,2 2 7,0 5-2,-2-10-2,0 6 9,2 4-7,-3-7-9,3 7-6,-1-5-9,1 5-10,0 0-11,0 0-10,-3-7-13,3 7 1,0 0-3,-16 14-10,6-3-3,-1 2-3,-1 6 4,-3 1 12,-1 6 5,-4 1 10,6 5 3,-3 1 2,4 1 2,-2 6-14,5 4-5,2-5-1,2 2-4,6 3-4,0-2 0,8-3-9,0 1 2,4 4-5,-1-10-18,4 1-40,0-7-39,2 1-42,3-5-60,-2-7-70,1 0-75,0-6-112,2-2-184,-2-3 66,-2-5-283,1-2-310</inkml:trace>
  <inkml:trace contextRef="#ctx0" brushRef="#br0" timeOffset="199969.87">15340 13555 2080,'0'0'-90,"0"-7"43,0 7 25,0-6 29,0 6 20,0 0 18,0-5 17,0 5 9,0 0 4,0-6 3,0 6 5,0 0 3,-2-6-2,2 6 2,0 0 0,0 0-4,0 0-5,2-5-5,-2 5-1,0 0-2,0 0-3,0 0-10,0 0-3,0 0-2,0 0-3,0-7-6,0 7-8,0 0-5,0 0-7,0 0-7,0 0 1,0 0 0,0 0 3,2 16 4,-2-11 2,-2 3 5,2 1 3,0 4 1,-2-2-5,2 0 1,0 3-5,0-2 0,2 0 2,-2 2-6,2-5 4,2 2-6,-2 1 2,2-3-3,2 1-2,-1-2-2,3-3 7,1 1-10,-1 0 3,1-4-14,1 0 0,1-2 2,0-2-5,1 0-7,-4-4 1,6 0 3,-2-1-6,1-4-6,-3-1 7,2 0-4,-1-1 4,-1 0-3,-1 0 3,2-1-1,-4 3 4,1-1 4,-3 3 6,3 0 4,-2 2-2,-2-1 2,0 1 6,1 2-9,-3 0-1,3 0 0,-3 1-8,-2 4 5,4-3-2,-4 3-1,0 0-1,0 0 3,0 0 2,0 0 4,-4 20 1,2-11 0,2 1 2,0 2 2,2-1 3,-2 1-4,4-1 0,-2 1 1,0 1 1,2-4-1,0 1 8,2-1 4,1 1 9,-1-3 2,3 0 5,-1-2 3,1-2-1,1 0-1,1-1 12,0-4 0,-1-1-1,0 0-2,2-4 0,0 0-1,-2-6-6,-2 0-3,4 0 1,-2-1-4,-2-1-3,-1 0-2,-1 2-1,0 0 4,0 1-1,-2 2-4,0 0-4,0 1-6,-2 2-9,2 1-29,-2-1-19,0 0-38,-2 5-31,0-3-28,0 5-34,-8-6-36,8 6-42,-9-2-36,6 0-38,3 2-113,-10-4-116,10 4 76,-8-1-138,8 1-112</inkml:trace>
  <inkml:trace contextRef="#ctx0" brushRef="#br0" timeOffset="202501.03">16519 13180 1694,'0'0'7,"5"-4"22,-5 4 7,4-3 8,-4 3 8,4-4 15,-4 4 15,6-4 5,-6 4 4,2-3-2,-2 3-2,0 0 1,0 0-5,2-7 0,-2 7-7,0 0-6,0 0-11,-21-1-7,5 1-3,1 0-7,-7 1-2,-3 2-7,-4 1-2,2-2-3,0 1-1,0-1-4,0 2-1,5-2-3,1-1 3,2 2-11,2-2 2,-1 1 0,6-2 0,-1 2-2,2 0 0,3-2 0,-3 2-2,3-2 7,8 0 1,-14 0-2,8 2 2,6-2 0,-14 3-1,14-3-2,-10 0 0,10 0-2,-8 0-5,8 0 2,-9 3-1,9-3 2,-9 1-8,9-1 0,0 0-2,-8 3-3,8-3 0,-5 5 3,4 0 2,-4 2 0,3 2 0,-2 2-6,0 3 6,0 3 14,0 2-2,-2 3 9,5 6 12,-4 2 12,1 7 8,2-1 2,0 1-3,0 4 5,0-1 0,0 2 1,0 1 3,0-2-2,0 2 1,0-3-2,0-2-4,0-4 0,0-2 2,2-5 0,-3 1-5,1-6 1,2 0-7,-3-5-2,3 1-1,-2-2 2,2-4 0,-2 1-1,2-2 1,0-2-1,0 1 0,0-1-1,-2-1 1,2 0-3,0-4-3,0 3 0,0-1-3,0-1-3,0 1-1,0-6-5,-2 8-4,2-8-1,2 7-2,-2-7-3,-2 5-2,2-5-4,2 7-2,-2-7-2,0 5-1,0-5 2,11 5-1,-4-2-1,5 1 0,3-2 1,2 2-1,4-3-3,3 3 4,2-4-3,9 4-1,-1-4 1,2 0 0,6 0-2,1-4-18,-1 3-30,-5-2-23,1 0-30,5-1-31,-11 2-35,-2-3-43,-5 0-66,1 2-73,-6-5-132,0 2-116,-6-1 43,-3 1-299,0 0-335</inkml:trace>
  <inkml:trace contextRef="#ctx0" brushRef="#br0" timeOffset="204045.18">16979 13254 2158,'0'0'-84,"-2"-3"39,2 3 14,0 0 14,-2-6 13,2 6 10,0 0 4,0 0 7,0 0 0,-2-4 1,2 4-3,0 0 2,0 0 1,0 0-3,0 0-2,0 0 0,0 0-3,0 0 0,0 0 15,0 0 6,0 17 5,2-9 5,-2 2 9,2-1 6,-2 3-5,0 0-1,2 0 2,-2 1-3,2-1-5,-2 0-1,0 2 3,0-6-11,0 1-1,-2 2-4,4-2 0,-4-2-4,4-1 1,-2 2 0,0-3 2,-2 0 9,2 0 10,0-5 13,2 5 12,-2-5-9,0 0-6,0 0-5,0 0-13,0 0-3,4-17 2,-4 6-10,4 0 0,-2-4-1,0-1-4,1-3-3,3 2 0,-4-1-6,3-2-3,-1 1-4,0 3 3,2-1-3,-4 2 1,-1 2 0,5 2 3,-6 1-7,4 1-6,-3 1 2,4 2 1,0 3-3,3 3 1,-8 0 2,21 5-1,-7 4-4,3 1 5,7 6-2,0 1 3,2 1 0,4 2 2,-2-1-2,0 0 6,1 0-7,-3-4-1,-5-2-2,-6 0 5,4-5-2,-8 1 1,5 0 1,-5-2 6,-3-1 11,3-4 0,-3 0-8,1-4 4,-2-2-5,-3 0-2,0-3 0,-1-4-3,0 0 5,-1-4-1,-2 0-5,2-5 2,-4 3-2,2-1 0,-2 1-9,-1-1-8,2 1-20,1 6-29,-4-2-37,2 1-61,2 5-71,-3-3-58,3 4-135,0 1-87,0 5 56,0 0-116,7-4-69</inkml:trace>
  <inkml:trace contextRef="#ctx0" brushRef="#br0" timeOffset="204237.78">17860 13282 1713,'4'-6'105,"-2"1"25,-2-2-3,2-1 1,2 3 5,-2-1-12,2-2-16,3 3-8,-2-1-11,5 2-13,0 1-27,3-3-31,0 3-37,2 1-42,-3 2-50,3-3-61,-3 3-115,4-2-183,-6 0-119,3-2-93</inkml:trace>
  <inkml:trace contextRef="#ctx0" brushRef="#br0" timeOffset="204466.23">18149 13068 1684,'0'-13'96,"2"1"45,-2 0 15,2 3 23,1 1 25,-3-3 16,3 4 0,-3 1-15,0-1-21,2 3-27,-2-2-17,0 6-24,0 0-9,0 0-8,0 0-12,8 23-5,-8-5-7,2 2-5,2 4-9,-2 5-3,0 2-3,0-2-18,0 0-55,3 8-47,-1-7-57,-4-2-71,0 3-77,-2-2-84,-2-2-175,-1-1-15,-3-1 79,0-1-172,-1-2-135</inkml:trace>
  <inkml:trace contextRef="#ctx0" brushRef="#br0" timeOffset="204743.68">17228 13687 1855,'-14'-3'103,"-1"3"17,4-2 8,0-1 10,5 3 10,6 0 5,-10-4-14,10 4-17,0 0-5,14-5-18,2 2-17,9-2-4,7 0-6,12 1-5,11-2-5,6 0-4,3 1-6,-1 1-5,26-4-4,-19 5-6,-9-2-4,-1 3 2,-11 0-14,-5 2-38,-5 0-39,-8-3-43,-1 3-44,-8 3-51,-2-1-51,-5 3-137,-4 0-135,-6 0 59,-5 4-120,0 0-78</inkml:trace>
  <inkml:trace contextRef="#ctx0" brushRef="#br0" timeOffset="205154.82">17599 13909 1743,'-17'0'124,"2"-3"24,3-1 16,1 2 8,2-1 1,3 1-7,2-2-8,2 0-18,2 4-15,8-7-14,3 5-20,4-2-4,3 1-5,2 3-12,1 0-4,3 0-9,-2 0-4,0 0-10,-1 5-2,-2-3-5,0 3-6,-2 1 2,-2 0-8,-3 3-1,-3 3 3,0-2 0,-5 5 2,-3-4 7,-1 2 2,-3 2-3,-6 1 5,1 3-2,-5-4-1,-1 2 10,-2 0 4,-1-4 6,3 1 5,3-2 3,0-3 1,1 1 0,0-1-4,2-3-2,0-1-1,4 3-9,-2-2 1,2-3 2,4 4-2,0-7 3,12 5 0,-2-5-2,6 2-2,2 0 0,6-2 0,5-2-3,3 2 7,5-2-2,-1 2-6,4-2-1,0-1 4,-4 1-2,-2-1-16,-2 1-37,-2 1-47,-3-3-62,-3-1-66,-2-2-86,-2 2-97,-10-3-94,0 1-198,-1-3 43,-3 3 77,1-2-297,-5-2-319</inkml:trace>
  <inkml:trace contextRef="#ctx0" brushRef="#br0" timeOffset="207237.04">18248 12933 2198,'0'0'-51,"0"0"24,0 0 22,0 6 16,0-6 24,0 0 12,0 0 8,0 0 1,0 0-1,0 0-7,0 0-4,4 7 12,-4-7 9,8 8 1,0-1 2,3 5 10,2 5 0,2 2 10,5 10 3,2 5 7,1 4 6,11 17-2,-2 1-1,0 1-1,-3-1-9,-1 6-5,-5-13-11,-6-1-4,-2-1-8,-4 3 0,-3-2-4,-4-2-7,-6-3 1,-5 9-7,-3-5-5,-5 1-3,-3-5-17,-2 1-19,-4-4-20,1-1-24,0-5-30,-7 0-36,3-5-38,0-7-46,0-1-52,2-4-46,-1-2-96,4-5-138,-1-3 57,1-4-157,-1-1-121</inkml:trace>
  <inkml:trace contextRef="#ctx0" brushRef="#br0" timeOffset="207805.05">17011 12878 1685,'0'0'-5,"0"-8"22,0 8 18,-2-4 14,2 4 7,0 0 3,0-5 2,0 5-3,0 0-5,0 0-6,0 0-1,0 0 12,0 0 17,-16 15 9,8-6 6,-2 4-2,-6 5 7,0 5 1,-1 4 11,-5 7 2,0 2-1,-10 17 0,-3 0 2,-1 2-5,1 2 2,-1 1-9,2 2-5,2-2-19,5 3-2,5-10-3,6-5-8,2 4 0,4-1-6,6-6-7,6 0-2,8 6-5,10-5-19,20 12-39,7-6-30,7-4-48,0-7-54,11-3-66,7-4-33,2-8-61,9-4-170,4-1-24,4-6 51,-1-2-136,4-1-87</inkml:trace>
  <inkml:trace contextRef="#ctx0" brushRef="#br0" timeOffset="209069.99">18866 13470 1468,'0'0'-61,"-5"4"22,5-4 12,0 0 16,0 0 18,0 0 2,0 0 15,-7 3 4,7-3 6,0 0 9,0 0 2,0 0 8,0 0 7,0 0 8,0 0 1,0 0 6,-4 4 0,4-4 1,0 0 2,0 0 0,0 0-1,0 0-2,0 0 1,0 0-1,0 0-1,0 0-1,0 0-1,0 0-1,0 0 0,0 0-4,0 0 0,0 0 0,0 0-2,0 0-9,0 0 5,0 0-4,0 0 1,0 0-5,0 0 3,0 0 0,0 0-2,0 0-3,0 0-6,0 0-2,0 0 2,0 0-6,0 0-1,0 0-4,0 0-1,0 0 0,0 0-7,0 0-5,0 0-2,0 0-1,0 0 5,0 0-1,0 0-3,0 0 7,0 0-4,0 0 3,0 0 5,0 0-1,0 0 1,0 0 0,0 0 0,0 0 0,0 0-2,0 0-1,0 0-1,0 0-3,0 0 2,0 0-2,0 0-2,0 0-3,0 0 0,0 0-2,0 0-1,0 0-5,0 0 3,0 0-4,0 0 3,0 0-2,0 0 4,0 0 0,0 0-3,0 0-1,0 0 1,0 0-1,0 0 1,0 0-1,0 0-2,0 0 1,0 0 1,0 0 0,0 0 1,0 0-2,0 0 1,0 0-2,0 0-3,0 0 2,0 0 2,0 0-3,30-4 1,-16 3-3,9 1 0,-1-2-2,8 2 4,4 0-3,0 0 3,4-2-1,-2 2 2,2 0 0,-2-2 0,1 2 3,-6-2-3,-1 0-1,-4 2 4,-6-2-1,2 2-2,-3 0 3,-3 0-1,0-2-1,-2 2-3,-4 0 2,4 0-4,-6-1-1,2 1-10,-1 0-20,-9 0-30,17 0-32,-10 1-22,-7-1-35,12 0-44,-9 2-26,-3-2-18,9 6-45,-9-6-74,7 4-141,0-4-21,1 3 54,0-1-130,1 0-91</inkml:trace>
  <inkml:trace contextRef="#ctx0" brushRef="#br0" timeOffset="209599.63">19933 13457 1739,'0'0'98,"4"-4"17,-4 4 1,0 0-3,4-3-2,-4 3-8,0 0-11,0 0-13,0 0-9,0 0 3,5 18 9,-5-9 5,-3 3 1,3 4 1,0-1-1,0 4-5,-2 1 3,2 0-7,0-2-1,-3 4 0,3-5-1,-1 2-6,-1-4 0,0-1-7,2 1-1,-2-4 2,-1 0 3,3-2 7,-1-1 0,1 0 8,-2-2 3,-1-2-10,3-4-9,0 0-6,0 0-7,0 0-5,-6-16-6,3 6-5,3-1-5,0-2-7,0-6-10,3 0-8,1-2-8,1-2-3,1 2-2,0-2 0,0 2-2,3 2-1,1 1 3,1 1-2,2 3-2,-1 2-2,1 3-3,2 0 1,2 5 3,-2-3-4,2 7 4,-3 0 0,4 3 1,0 3 1,-4-1 4,7 7 8,-5 0 11,0 0 6,-2 4-2,0 1 6,-3 1 8,-3-3 1,2 5 1,-2-1 6,-4-2 2,2 1-6,-4-1-2,2-2-1,-2 0-3,-2 2-3,3-2-2,-3-1-17,0-1-42,0-1-42,0-1-50,2 0-49,-2 0-50,-2-2-51,4-4-55,1 1-118,-1-4-133,2 2 33,-4-4-242,12-9-277</inkml:trace>
  <inkml:trace contextRef="#ctx0" brushRef="#br0" timeOffset="209923.52">20564 13249 2171,'-8'-12'39,"1"1"44,3 6 24,-1-3 15,1 3 17,2 0 8,-1 2 2,3 3-11,-3-7-9,3 7-11,-2-5-15,2 5-8,0 0-12,0 0-11,0 0 3,0 0 27,10 15 14,-1-3 0,6 5-3,-1 2 5,3 4 1,2 3-2,0 5-1,3 5 1,-4 2-10,2 2-17,-3 3-9,-2-2-4,-7-4-4,-1 4 2,-3 1-2,-4-2-8,-4 1 0,-3-4-21,-4 1-23,-4 3-49,1-7-53,-1-2-61,-4-3-63,2-3-70,0-1-86,0-8-120,3 0-170,0-5 73,2-3-365,2 1-423</inkml:trace>
  <inkml:trace contextRef="#ctx0" brushRef="#br0" timeOffset="210853.46">20638 12797 2420,'-4'-1'-72,"4"1"41,-9-4 31,9 4 19,-6-3 23,6 3 15,-7-2 6,7 2 0,0 0-3,0 0-4,-6-5 1,6 5-2,0 0-1,0 0-2,0 0 2,0 0 3,0 0 9,28-2-3,-9 4-3,5-2 1,5 5 1,1-3 4,4 1 2,1 1-12,-3 0-4,2-3 2,-3 2-6,-1 2-4,-6-3-6,-4-2 0,2 2-5,-5 1-4,0-3 0,-2 2-5,-3 1-3,1-3-2,-2 1-2,-3 1 0,3-2-4,-3 2-2,-8-2-6,13 2 9,-4 0-15,-3-2 2,-6 0 5,8 4-5,-4 1 0,-1 1 6,0 4-3,-1-1-4,-2 5 2,0 4 2,4 6 12,-8 2 15,4 7 14,-2 6 2,-1 5 12,2 2 8,1 8 6,0 3 2,-2 0 11,2 0-1,0 2-6,2 2 7,-2-2-2,0 0 1,0-1-1,-2-3 4,2 1-5,0-3 1,-2 1-2,0-12-2,-1 0 0,2-3-11,-1-8 6,2 1-3,-4-1-4,1-6 7,2 2-13,-1-3 2,-1-3-4,1-2-2,0 1 9,0-3-19,0 0 1,0-4-4,-2 0-11,4-1-1,-1 0 3,-1-1-3,2 1-5,-2-3 1,0 0-1,-1 1 1,2 0-8,1-3 7,-2 0-4,-3 3 3,-1-3-2,-4 1 9,-4-1-21,-2 3-45,-3-6-62,-13 2-90,-8-2-102,-9 0-139,-13-4-171,-31-2-181,-8-4 116,-5-4-603,-8-5-725</inkml:trace>
  <inkml:trace contextRef="#ctx0" brushRef="#br0" timeOffset="-210364.64">21825 14140 1862,'0'0'310,"0"0"-109,-4-3-54,4 3-24,0 0-13,-6-3-12,6 3-12,0 0-17,0 0-8,0 0-9,0 0-4,-12 12-4,8-4-2,-1-3-8,-1 5-2,2 1-1,-5 1-5,5 3-7,-5 0-38,5-3-36,-2 1-54,2 2-59,0 0-51,0-8-88,4 6-157,0-6 2,2 1-80,1-1-44</inkml:trace>
  <inkml:trace contextRef="#ctx0" brushRef="#br0" timeOffset="-202237.66">3707 15743 1523,'-2'-5'33,"-1"0"13,3 5-1,-4-7 7,2 3 7,2 4 8,-2-6 8,0-1 2,2 7 3,-2-4-3,2 4-7,-2-5-1,2 5 0,0 0 2,-4-5 7,4 5 10,-4-6 4,4 6 0,0 0 1,0 0-2,-5-2 1,5 2-7,0 0-13,-13 0-6,13 0-7,-12 4-7,1 3 0,1 3-8,-1 0-1,-4 3-4,1 6-5,-2 1 1,0 8 5,1-3-6,0 7 8,2 0 9,1 3-1,1-1 3,2 0-3,1-3-1,4 6-3,2-8 1,0-3-1,4 4 1,2-4 0,0 1 1,4-4 0,4 0-2,0-2 11,5-3-3,0-1 1,2-7-1,2 4-1,1-9-5,3-3-2,-4-2-5,4-2-3,2-1-4,1-6-1,4-4-5,-5-2-1,1-3-4,-3-4-2,-1-5-4,0-2-3,-4-6-7,-1-8-8,-6 5-4,-4-5-10,-4 1-4,-2 1-1,-6 0-2,0-1 1,-5 5 0,1-2 1,-5 7 5,0 0-2,0 4-1,-5 0 2,2 12 0,-2-4 0,-2 6 3,-2 5 1,1 3-4,-2 3 2,-2 6 3,-1 1-1,-3 6 2,0 3 1,3 5 4,-1 2-1,5 1-3,0 4 4,7 2 0,1-7-1,3 4 4,5 0 1,3-6 2,4 3-3,7-1 3,3-2 2,5-1 1,5 0 0,1-7-3,6 2-8,1-4-31,6 0-33,-4-2-37,0-3-40,0-3-58,1-3-57,1 0-54,2-4-142,-2-2-76,-1-4 51,-3 2-201,-4-1-178</inkml:trace>
  <inkml:trace contextRef="#ctx0" brushRef="#br0" timeOffset="-201976.89">4347 15533 1991,'-2'-10'59,"-3"5"11,-1-3 8,2 2 8,1 4 2,-1-3 0,4 5 2,0 0 17,-19 7 3,12 5-1,0 1 0,-3 8-6,2 0 3,2 6-6,0 1 0,0 7-4,-1-1 1,5-3-9,0 6-9,2-2-7,-3-4-6,6 1-4,-1-2-6,2 1-3,1-3-12,3-1-26,0-1-36,5-2-37,0-6-28,4 0-51,0-5-49,4-2-52,-1-3-46,2-2-82,-1-6-93,3-4-15,2 0-142,-4-7-114</inkml:trace>
  <inkml:trace contextRef="#ctx0" brushRef="#br0" timeOffset="-201474.73">4743 15744 1795,'0'-13'59,"-2"4"27,-2-4 11,1 6 15,1 3 6,0-3 1,0 3-5,2 4-4,-7-4 3,7 4 11,0 0 1,-10 19 14,8-5-4,-3-1-2,5 4-5,-2 0-3,2 1-6,0 1-12,2 0-9,3-2-8,-3 0-2,4 0-11,0 0-6,3-1-8,0-3-4,-1 0-6,2 0-3,0-6-1,4 0-7,-2-3-4,2-4 0,0 0-4,2-4-5,-1-2 3,3-2-9,-4-5-2,1-2-2,0-4 1,-4 1-8,-1-2 1,1 3 0,-4 0-2,-2 2 3,2 5-2,-3-4-3,0 7-2,1 0-2,-1 2-4,-4 5 4,0 0-1,0 0-1,2 13 2,-2-4 0,2-2-1,0 4 0,5-3 3,-1 3 1,0 1-2,5-3 9,-1 1-4,4-3 0,-2-1 8,3 0 8,0-3 4,-3-3 6,7-3 3,-1-1 2,-4 0 1,3-5-3,-3 0 0,2 1 1,-4-8-3,0 3-4,2-6-1,-7 0-6,0-1-4,-3 0-1,-1 3-3,-3-4-5,-5 0-10,1 1-19,-4-2-21,-2 9-28,-1-1-29,-2 0-31,-1 5-33,1 1-35,0-1-41,-1 3-47,5 5-50,-2-3-61,1 2-135,3 0-25,1 2 44,6 0-212,0 0-210</inkml:trace>
  <inkml:trace contextRef="#ctx0" brushRef="#br0" timeOffset="-201190.76">5444 15453 2192,'0'0'96,"2"-6"-1,-2 6 2,2-3-8,-2 3-6,0 0-4,0 0 31,12 7 9,-3 3 9,2 4-9,0 1-7,5 5-5,4 7-5,-2-1-3,-1 2-4,2 1-8,-2 5-7,-3-5-4,2 4 3,-2-3-10,-3 1-2,-2 0-9,-3-3 1,-6-2-7,0 0-9,-4 2 2,-2-4-4,-6-1-21,4 1-25,-2-6-29,0 2-23,-4-4-33,4-1-38,-2-5-50,1 0-48,2-2-58,-4-5-113,5 0-142,-1-3 54,4-6-221,-3 2-199</inkml:trace>
  <inkml:trace contextRef="#ctx0" brushRef="#br0" timeOffset="-200996.85">6176 15857 2210,'8'-2'145,"1"0"-7,-2 2 15,-2-3-9,2 1 5,-1-1-11,3 0-17,-1 1-11,5-2-9,0 1-16,1 3-38,4-4-39,-2 1-43,0 1-57,-2 1-66,1 1-60,-4 0-70,4 1-128,-7 1-49,-1 5-174,0 0-135</inkml:trace>
  <inkml:trace contextRef="#ctx0" brushRef="#br0" timeOffset="-200822.9">6327 16027 1806,'-6'11'99,"-2"-4"39,4-5 1,0 4 6,0-1 10,2 0 14,2-5 6,0 10 2,0-10-1,6 3-10,2 1-12,4-2-16,0-2-12,6 0-14,2 0-29,0 0-50,3-2-54,-2-2-60,-2 3-68,4-6-75,5 2-49,2 0-154,-1 0-80,3-1 34,10 4-152,3-2-122</inkml:trace>
  <inkml:trace contextRef="#ctx0" brushRef="#br0" timeOffset="-199818.87">8863 15942 1835,'0'-8'77,"1"-1"30,-1 2 8,0 0 12,0-1 15,0 0 10,0 4 6,0 4-5,0-7-20,4 2-15,-4 5-12,0 0 11,0 0 13,0 22 9,0-9-10,2 2-8,-2 0-1,2 4-13,1 2-8,0 0-7,0 3-8,-1 0-6,0 3-6,0-5-6,0 4-6,0-4-6,0-3-12,1 3-46,-1-5-50,2 0-48,-2-2-56,-2-1-56,1-2-52,6-4-35,-4-2-76,10-5-108,-3 4-21,0-10-265,3 0-260</inkml:trace>
  <inkml:trace contextRef="#ctx0" brushRef="#br0" timeOffset="-199602.27">9274 15956 2338,'2'-6'98,"-2"0"11,3 4 4,-3 2 0,2-8 1,-2 8-12,0 0-13,0 0 33,5 13 9,-2-4-5,0 1 0,-1 3-3,1 6-12,0-5-9,-1 3-8,0 1-9,1 1-9,0 2-5,-1 0-6,-2-1-16,0 0-42,2 1-50,-4-3-53,-3-1-56,-2-1-60,1 1-60,-5-2-62,2-4-128,-3 0-46,-4-4 35,0-2-144,-1-1-114</inkml:trace>
  <inkml:trace contextRef="#ctx0" brushRef="#br0" timeOffset="-199397.59">8656 15903 1877,'-7'-16'92,"1"3"9,2 0 6,2 0 8,2 1 1,0 0 3,6 1-10,2 0-6,10-1 1,1-1-20,7 1-9,5 0-5,9 2-6,2 0-10,3 6-1,3-1-9,2 5-31,-5 2-43,1 1-58,3 6-70,-5-1-81,3 7-206,-11-3-39,3 5-148,-8 1-128</inkml:trace>
  <inkml:trace contextRef="#ctx0" brushRef="#br0" timeOffset="-199134.7">9774 16063 1991,'0'0'145,"9"-2"6,-9 2 9,0 0 10,0 0 2,4 5 12,-4-5 7,-6 9 3,-1-2-7,-1 4-7,-7 4-7,-2 5-6,-5 0-9,0 3-5,-8 10-8,-2-5-11,-13 20-14,-3 1-9,-3 1-11,0 2-7,-2-1-9,5 2-8,-1-5-8,7-4-7,8-6-16,8-10-29,3-2-44,4-4-49,2-3-51,7-5-36,-1 1-41,4-8-37,3-1-52,6 1-39,-2-7-75,0 0-119,0 0-15,26-11-302,-14 4-329</inkml:trace>
  <inkml:trace contextRef="#ctx0" brushRef="#br0" timeOffset="-198689.9">9441 16624 2397,'7'-1'54,"2"-5"29,-3 2 10,0 1 10,3-4 22,0 6 11,8-3 9,-7 1 4,2 3-6,0 0-5,2 0-4,-1 0-5,3 7-4,0-6-15,-2 6-9,1-4-9,0 3-11,0 2-6,-3 1-4,1-1-8,-4 1-4,1 3-5,-4 1-4,-4 0-4,0 0-3,-2-3-2,-4 5-1,-2 4-2,-2-5-6,-6 5-2,2-4-2,-3-2-3,2 1-1,-2 0 0,0-2-2,2-4 0,-4 0-3,6-1 0,-2-1-3,3-6 0,-2 2-3,2-2-2,10 0-2,-16-2-1,9-4 4,0 4-4,2-3-5,2 1-1,3 4 0,-2-7-2,2 2 3,0 5 3,4-9 6,2 6 8,3-2 8,2 3 8,1-4 2,2 5 1,2-5 1,1 6-3,-1-6 0,4 4-3,-1 2-7,0-5-1,0 3-1,0 2-4,0-4-1,1 2-6,-4 2-28,3-3-35,-2 1-43,2 0-59,1-2-47,-5 1-54,3-5-64,4 1-62,-6 2-143,6-3-73,-2-5 39,3 5-332,9-6-368</inkml:trace>
  <inkml:trace contextRef="#ctx0" brushRef="#br0" timeOffset="-198184.87">11220 16021 2443,'0'0'56,"0"0"31,0 0 1,0 0 13,0 0 15,0 0 33,0 0 14,0 0 2,0 0-14,0 0-16,0 0-16,0 0-7,36 0-15,-16-2-9,1 2-8,2-4-11,6 4-5,1-3-7,2 3-7,0 0-35,-1 0-47,4 0-53,-3 0-61,-3 0-86,3-4-83,-6 4-186,-4 0-41,2-3 49,-5 3-208,2-2-193</inkml:trace>
  <inkml:trace contextRef="#ctx0" brushRef="#br0" timeOffset="-197597.03">12489 15868 2031,'6'-11'81,"-2"2"30,3-3 12,-3 5 11,1-2 34,-3 2 25,2 2 14,0 2-3,-2-4-10,0 3-18,-2 4-21,4-7-18,-4 7-16,0 0-14,0 0 13,4 13 2,-6-2-7,2 2-9,0 5-8,-2 1-3,0-1-7,0 4-7,0-1-5,2-1-5,-2 1-8,4 0-8,-2-2-4,2 3-6,-2-6-2,2 1-2,0 0-3,2-5-1,1 2-3,2-7-1,3-2-3,-2 3-5,3-6-4,2 3-7,0-10-4,-1 3-3,2-3-4,4-3 0,-3 1-2,4-7-1,-4 2 0,1-7 0,-2 3-2,-1 1 2,-2 2 2,0 1-2,-3 2 3,-1 1-2,0 1-5,-1 1-3,-2 4 0,0 3 3,-4 0 2,0 0 1,2 14 0,-2-7 0,2 1 1,0 3 2,2 1 4,2 0-2,0 1 1,2 0 0,2 0-1,1 1 0,0-4 3,-1 1 1,3-4 3,1-2-1,4 1 2,-4-4 3,6-2 8,-3 0 7,-2-5 11,2 0-6,-4-4-7,5 0 0,-3-8-2,0 2-6,-5-6 1,1 0-1,-2-3-3,-3-2-4,0 4-2,-4-2-13,-2 4-25,-2-4-33,-2 2-40,-4 5-48,0-3-43,0 5-41,-6 0-51,3 3-63,1 4-54,-1 1-151,4 0-49,1 1 42,2 6-311,4 0-351</inkml:trace>
  <inkml:trace contextRef="#ctx0" brushRef="#br0" timeOffset="-197203.42">13889 15722 2309,'0'-14'-6,"0"4"39,-2-1 13,4-2 28,-2 4 14,-2-2 18,2 4 14,0 0 17,0 1-6,0 0-8,0 1-5,0 5-18,0-10-6,0 6-7,0 4-10,-2-4-6,2 4 6,0 0 14,-16 8 4,8 2-1,-2 4-2,-3 3 6,-4 10 5,-2 0 10,-3 9-4,0 4 0,0 0-6,-1 2-5,-7 15-4,7-7-8,4-4-6,-2-2-7,4-3-3,0 5-8,5 2-6,-2-9-5,4 4-3,6-8-6,0 0-2,6 0-4,2-1-15,8-2-31,2-4-44,2-1-46,8-4-44,1-3-50,0-1-60,5-4-69,0-10-70,0 2-147,-2-4-51,5-3 56,-1-3-319,0 1-339</inkml:trace>
  <inkml:trace contextRef="#ctx0" brushRef="#br0" timeOffset="-196612.75">14431 15918 2435,'-6'-15'50,"2"0"23,-1 6 25,3-2 22,0 5 23,-2 1 26,4 1 3,-2-1-11,0-1-15,2 6-15,0 0-16,0 0-14,0 0 1,0 0 19,-7 15-6,3-4-7,4 5-10,-5 1-5,3 0-7,0-1-3,-2 6-4,2-5-5,-2 0-6,0 1-6,1-1-3,0-4-8,1-4-4,-4 2-2,4-1-3,2-2 4,-2 0-2,0 1-8,2-9-3,0 0-5,0 0-1,0 0-5,0 0-5,2-25-2,0 13-7,0-6-8,4-8-4,-2 1-2,2 1 1,-2-5 2,0 6 0,0-1-1,0 7 1,1 0 0,-1 0 0,-2 4 0,3 1-1,-3 3-1,0-1-1,0 2-6,0 1-4,2 7 8,-4 0 3,0 0 6,13 13 5,-5-1 4,1 2-1,2 3 0,1 0 2,3 1 0,0 2 1,2 0 0,-1 1 0,2-6-4,-2 4 4,2-5 4,1-1 5,-3 0 7,0-4 4,0 0 4,-1-3 4,0-1 2,0-5 2,-3 0-3,1-3-5,0-1-3,-1-2 0,0-1-4,-4-7-4,0 0-3,0-1-1,-2-4-4,-1 1-3,-1 0-7,-1 1-21,-1-1-33,0 0-36,-2 2-39,2 4-51,0-1-50,-2 4-62,0-2-81,2 1-57,-2 4-154,2-1-34,0 3 49,5 1-320,-7 3-366</inkml:trace>
  <inkml:trace contextRef="#ctx0" brushRef="#br0" timeOffset="-196443.2">14956 15805 2431,'0'0'53,"8"-3"40,-8 3 22,7-2 11,-7 2 11,8-2 3,-8 2-13,13-4-15,-2 2-9,-1 2-16,3 0-5,2 0-24,-1 0-41,2 2-54,-2 2-71,-1-4-85,2 0-78,-2 0-191,-1 0-36,0 0 41,-2-4-106,-1 2-65</inkml:trace>
  <inkml:trace contextRef="#ctx0" brushRef="#br0" timeOffset="-196207.73">15324 15602 1586,'4'-11'155,"2"4"42,-4 0 4,2 4 6,-4 3 7,2-7 6,-2 7-11,0 0-22,2-4-20,-2 4-12,0 0 34,0 21-10,0-7-14,0 1-10,2 4-11,-2 3-12,0 5-10,0 1-11,0 1-10,0 3-9,-2-4-8,2 3-18,-2-3-44,-2 2-51,0-3-61,-2-1-61,-2-3-79,-2 4-80,-1-5-71,1-2-161,-3 1-27,0-1 46,0-3-237,-2 1-251</inkml:trace>
  <inkml:trace contextRef="#ctx0" brushRef="#br0" timeOffset="-195952.91">14730 16280 2271,'-22'0'116,"3"-6"13,5 6 31,3 0 38,2-2 22,9 2 15,-12 0 0,7-3-26,5 3-23,0 0-18,15-8-17,3 6-16,0-2-12,12 1-14,3-2-9,8 3-12,1-3-9,5 2-6,-1-2-10,4-1-4,5 5-9,-1-5-9,-3 4-32,-4 2-48,-3-4-59,-6 4-43,-6 0-44,-1 4-32,-7-4-43,-5 2-43,-4 4-37,-6-5-91,-5 5-91,-2-1 17,-8 3-232,-3 2-228</inkml:trace>
  <inkml:trace contextRef="#ctx0" brushRef="#br0" timeOffset="-195584.59">15106 16424 1948,'-14'7'16,"1"-5"63,3 3 36,1-5 28,2 0 33,7 0 26,-8 6 17,8-6 3,-8 0-21,8 0-18,0 0-18,0 0-19,0 0-14,0 0-11,0 0-12,27-6-7,-16 6-8,1 0-2,-1 0-4,4 2-4,0 3-4,-1 1-8,2-4-9,-6 0-6,0 2 0,-1 2-5,-1 1 2,-3 0-2,-3 1-1,-4 4-5,0-5-4,-3 1-4,-3 5-3,-1-3-4,-3 2-3,-2 1-1,3-6-4,0 7-3,-2-7-2,2 5-1,-1-4-2,1 1-2,3-4-1,-1 3-2,3-2 3,-1 0-1,3 1 8,2-5 10,2 3 0,6 2 0,1-6-3,4 6-6,1-6 3,1-1-5,6 4-4,2-4-6,1-4-28,2 4-22,6-1-33,3-7-65,4 1-70,-1-3-94,0 0-88,-2-9-160,-5 3-86,1-8 64,-2 1-401,0-4-451</inkml:trace>
  <inkml:trace contextRef="#ctx0" brushRef="#br0" timeOffset="-194227.99">15734 15529 2539,'0'-11'-80,"0"3"37,0 0 30,-2-3 26,2 4 21,0-2 15,0-1 26,0 3 14,0-2 10,0 1 9,-2 1 7,2 2 5,0-1 4,0 6 5,-2-11-3,2 8-4,0 3-5,0-7-6,0 7-4,0-7-10,0 7-3,0 0-5,-4-3-12,4 3-7,0 0-8,0 0-6,0 0-4,0 0 27,0 0 14,8 25 8,-2-8 1,0 7 7,4 5 3,1 7 0,6 6 5,-2 4-3,5 4 2,-5-3-21,9 15-13,-8-9 1,0-8-6,-6 1-10,2 0 8,-4-6-18,-6-2 13,0 4-4,-4-9-2,-2 6-2,-7 0-14,-2-4 0,1 0-1,-3-1-8,-2 2 12,0-6-15,3 1-9,-4-4 3,3-1-6,0 1 1,3-9 2,-3 3-8,3-3 3,-2 2-2,2-7-4,1 2 5,0-2-1,3 0-8,0 1 8,-3-7-9,5 7 0,-1-8-4,1 3 3,-1-4-2,1 3 1,2-1 0,0-2-3,0 3 3,0-3-2,-2-3-1,3 4 0,1-4 0,2-2 3,-7 7-3,5-3-2,2-4 2,-2 4-1,2-4 0,-2 3 4,2-3-4,0 0-1,-4 7 4,4-7-4,0 0 0,0 0 0,-4 3-1,4-3 1,0 0 0,0 0-3,-5 4 4,5-4-3,0 0 1,0 0-1,0 0 2,-2 4-4,2-4 5,0 0 8,0 0-14,0 0 3,0 0-1,0 0-1,0 0-2,0 0 7,0 0-3,0 0-2,0 0-1,0 0 3,0 0 1,0 0 6,0 0-9,-4 4-2,4-4 3,0 0 0,0 0-3,0 0 2,0 0 2,0 0-2,0 0 7,0 0-6,0 0-3,0 0 2,0 0-1,0 0 10,0 0-9,0 0 1,0 0-3,0 0 3,0 0-1,0 0-1,0 0 7,0 0-1,0 0-2,0 0 0,0 0-2,0 0-4,0 0 1,0 0 1,0 0 4,0 0-1,0 0-2,0 0-1,0 0-3,0 0 1,0 0-2,0 0 2,0 0 1,0 0-1,0 0 4,0 0-3,0 0-1,0 0 5,0 0-2,0 0-1,0 0 7,0 0-8,0 0 2,0 0-4,0 0 6,0 0-4,0 0-1,0 0 0,0 0 5,0 0-3,0 0 10,0 0-10,0 0 0,0 0-1,0 0 2,0 0 0,0 0-2,0 0 2,0 0-3,0 0 1,0 0 3,0 0 0,0 0-2,0 0-1,0 0-3,0 0 2,0 0 0,0 0 3,0 0-8,0 0-3,0 0 5,0 0 0,0 0-7,0 0 3,0 0 11,0 0-15,0 0 0,0 0 5,0 0-7,0 0-1,0 0 4,0 0-6,0 0 2,0 0-6,0 0-2,0 0 0,0 0 3,0 0-4,0 0 5,0 0-1,0 0-8,0 0 1,0 0 3,0 0-5,0 0 0,0 0 1,0 0-2,0 0-6,0 0 3,0 0-2,0 0-1,0 0-5,0 0-2,0 0 2,0 0-4,0 0-1,0 0 0,0 0-5,0 0 0,0 0 9,0 0-9,0 0-1,0 0-3,0 0-4,0 0-3,0 0-5,0 0-7,0 0-9,0 0-7,0 0-12,0 0-17,0 0-15,0 0-18,7-12-17,-7 12-17,0 0-26,0 0-37,-1-3-37,1 3-37,0 0-122,-6-12-95,3 6 58,2 4-204,-3-3-181</inkml:trace>
  <inkml:trace contextRef="#ctx0" brushRef="#br0" timeOffset="-193755.86">17120 15963 2134,'0'-6'122,"0"6"-6,-3-7 8,3 7 7,-1-6 13,1 6-9,0 0-3,0 0-15,-2-4-18,2 4-34,0 0-48,0 0-43,0 0-30,0 0-47,0 0-71,0 17-61,-4-8-140,0 2-105,-2-1-162,-4 1-139</inkml:trace>
  <inkml:trace contextRef="#ctx0" brushRef="#br0" timeOffset="-193544.01">17046 16226 2014,'7'2'141,"-3"2"-3,1-1-3,-5-3 4,5 7 5,0-4 1,-3 4-1,1-4 7,2 5-6,0 1-13,1 0-12,-2 3-10,3 2-14,-4 1-7,4-2-6,-5 0-21,2 5-48,3-1-38,-5-4-42,0 2-50,0-2-51,0 1-62,2-4-50,-4 1-106,3-5-122,-1 1 31,-2 0-121,2 0-95</inkml:trace>
  <inkml:trace contextRef="#ctx0" brushRef="#br0" timeOffset="-193035.08">17426 16136 1634,'3'-7'85,"0"-1"42,-1 3 28,0 0 23,0 2 32,0-4 7,-2 7 11,0-8 0,2 5-13,-2 3-19,2-8-24,-2 8-16,2-2-22,-2 2-11,0 0-12,0 0 10,0 0 2,0 21-4,-2-11 2,0 7-7,0 0-1,0 7 10,-2 3-6,-2 2-5,-1 5-14,1 0 0,-1 0-8,-2 5-12,-2-1-9,1-2-6,1 3-5,-3-4-6,3 0-4,2-1-2,-2 0-11,3-7 3,4 2-5,0-9-5,2 1-7,2-2-5,2 2-5,3-6-14,1 5-15,0-7-19,3-4-14,0 3-11,-1-5-14,0 0-11,1-4-9,-2 1-7,1-4-9,-1-7-10,-3 2-4,-2 0-2,0-5 3,-4-1 5,-2-2 8,0 1 15,-6-6 5,2 3 4,-5-4 10,1 4 9,-4-4 15,4 2 11,0 4 14,1-1 15,-2 1 17,5 2 1,0 1 7,2 3-2,-3 0-1,3-1-3,2 1 0,2-4-9,2 5 4,4-1-8,5 1-21,1 2-28,6-1-37,0 1-49,4-1-57,5 2-51,1-5-77,2 3-149,3-3-28,1-2 46,-2 3-107,2-2-66</inkml:trace>
  <inkml:trace contextRef="#ctx0" brushRef="#br0" timeOffset="-192727.63">18334 16066 1731,'5'-10'110,"-3"1"24,-1 3 15,-1 3 13,3-3 12,-1 1 4,-2 5 12,4-8-14,-3 4-17,-1 4-20,3-3-13,-3 3-20,0 0-8,0 0 6,7 15 0,-4-4-1,0 4-4,-1 5-1,-2-3-1,0 4-7,0 4-10,0-3-7,-2 4-4,-1 3-8,3 0 1,-4 1-9,2-2-4,-2-1-4,0-4-22,2-3-36,0 0-33,0 1-42,-1-6-42,0 3-37,1-9-37,-1 3-38,3 2-48,0-11-60,0 1-106,3-3-66,-3-1 31,0 0-136,0 0-125</inkml:trace>
  <inkml:trace contextRef="#ctx0" brushRef="#br0" timeOffset="-192490.76">18577 16136 1808,'3'-8'69,"-1"1"37,-2-1 26,0 3 22,1-2 20,-1-1-10,3 5-9,-3 3-5,2-8-29,-2 8-15,0 0 19,0 0 10,0 0 0,5 22-11,-5-10-6,3 3-7,-3 4 0,3 0-11,-1 3-6,-2 4-8,2-1-6,-2-1-7,0 3-21,-2-4-54,2 2-54,-5 0-55,-1-4-72,-1 1-78,-1-7-66,0 1-140,-6-3-79,3-1 38,0-5-180,-1 0-182</inkml:trace>
  <inkml:trace contextRef="#ctx0" brushRef="#br0" timeOffset="-192304.11">18349 16398 1898,'-7'-8'43,"4"-5"50,1 6 23,-1-2 17,3-2 8,0 4 1,3 1 11,1-2-7,2 3-23,-1-3-10,2 3-9,4 1-11,4-3-7,2 2-9,-1 3-24,4 2-43,-4-3-42,2 0-52,-4 3-58,3 0-57,-1 3-46,-4 0-85,-2-3-104,2 5-27,-2-3-82,0-2-47</inkml:trace>
  <inkml:trace contextRef="#ctx0" brushRef="#br0" timeOffset="-192033">18622 16324 1404,'4'3'2,"0"-1"49,-4-2 32,8 6 24,-2-6 12,-6 0 11,6 6 21,0-4 8,-2 3 4,-1 3-13,2-3 2,1 9 11,1-4-7,-3 1-2,3 4-3,-3 0-8,1 3-11,-2-3-9,0 0-11,-1 1-10,-2-3-7,-2 4-8,2-4-7,-3-1-7,2-3-7,-1 5 0,-3-7-8,2-3-5,0 1-6,-4-1-5,3-2-4,4-2-5,0 0-1,0 0-2,-13-7-6,13-1-3,2 1-4,1-5-3,0-2-7,6 1-25,4-2-27,0-4-31,3 3-37,8-4-26,-3-1-42,-2 2-46,2 5-63,-1-1-92,-2 0-183,2-4 36,-3 6-228,-3-3-247</inkml:trace>
  <inkml:trace contextRef="#ctx0" brushRef="#br0" timeOffset="-191762.9">19175 16121 2141,'-3'-8'68,"-1"3"36,0-2 27,2 1 32,0 1 4,0-1 0,-1 2-16,1 0-14,2 4-19,-6-1-6,6 1 16,-12 5-4,3-1-4,-2 5-9,1 0 2,-1 2-11,0 4-7,3 0-6,-2 4-5,1-4-9,3 4 1,0-4-4,-1 2-6,5 2-6,-3 0-3,3-4-12,2 4-36,2-3-45,0-3-46,5 3-46,-1-5-50,1 3-56,3-7-61,3 1-52,0-3-108,0-5-96,-1 0 38,3 0-190,2-3-196</inkml:trace>
  <inkml:trace contextRef="#ctx0" brushRef="#br0" timeOffset="-191252.9">19384 16198 1934,'4'-7'29,"-4"-2"46,2 4 28,0-1 20,-2 6 9,3-8-6,-3 8-12,0-5-16,0 5-2,0 0 14,0 0-6,0 0-1,0 0-4,-13 19 7,11-12-2,0 5-7,0-4-6,2 5-8,-2-5-6,2 4-6,2 3-7,0-6-4,0 2-7,0-2-1,4 3-8,-2-5-2,4 1-4,-2 0-2,2-2-4,0-1 0,1-5-2,2 2-7,-1-4 0,1 2-2,-1-5-2,3-1-1,-2-2-2,1 0-4,1-2 0,-2 0-3,-1 2-1,1-3 5,-5 4 10,1 0 7,1 0-2,-1 4-6,-2-2-6,0-1-5,-5 6 0,4-1-1,-4 1 0,0 0 1,0 0-4,1 15 1,-1-10 2,0 4-3,0 0-2,0 0 4,3 0-2,-1 3 0,2-5 2,0 4 2,3-2 0,-2-2-1,3 1 3,-1-2 2,3-2 1,-2-1 8,3-1 7,0 2 12,-1-4 4,0-6 6,1 3 0,0-1-3,-3-8-1,3 5-4,-3-8-4,-1 1-5,-1 1-3,1-6-4,-5 3-4,2-1-6,-4 0-23,0 4-32,0-3-34,-4 3-40,0 0-33,-3 0-41,3-2-45,-3 6-49,3 1-48,0-2-61,0 4-112,1-2-59,-1 3 41,2-1-193,2 6-202</inkml:trace>
  <inkml:trace contextRef="#ctx0" brushRef="#br0" timeOffset="-190912.1">20051 16003 1906,'-2'-5'29,"2"5"37,-4-8 15,2 5 12,2 3 14,-2-6 7,2 6-1,0 0-4,0 0-8,-4-4-11,4 4-4,0 0 25,0 0 3,10 13-7,-4-5 6,-1 2-9,4 3 0,-3 0-1,2 6-4,-4-4-6,4 10-5,-2-5 4,0 6-6,-2-3-4,-2 6-5,-2-9-4,-2 6-10,-2 0-1,-3-2-3,-4 0-7,1-4-1,-3 3-5,0-7-5,1 1-1,-3 0-11,2-5-26,2-2-27,1 2-35,2-2-33,2-3-49,-4-3-54,4 2-65,4-5-54,2-1-99,0 6-150,0-6 37,0 0-222,28-7-240</inkml:trace>
  <inkml:trace contextRef="#ctx0" brushRef="#br0" timeOffset="-189792.5">20839 15942 1939,'-4'0'-23,"4"0"45,-8-5 26,8 5 28,-9-3 22,5 1 17,4 2 8,0 0 4,-9-3-6,9 3-2,0 0-5,0 0-16,0 0-5,0 0-2,0 0-5,37 5-2,-18 1 12,-1-4-5,5 6-5,1-1 4,2 2-11,1-2-6,-2 1-6,1 1-3,1-1-7,-1 2-7,-1 1-4,-1-3-7,-4-1-3,1 4-3,-3-7-6,-3 3-3,0-2-6,-3 0-1,-2 4 0,1-8-2,-2 7 2,-3-2-1,0 1 3,-2 0 7,-1 2 11,-6 1 10,-1 3 6,-4-1 4,-2 2-4,-6 1 2,-2-1-6,-6 6-3,-3 1-6,1-1-1,-1 0-4,-1-2-6,2-1 0,2 0-3,2 0-6,3-2 1,0-5-5,6 1-23,-1-1-34,2-1-29,2-1-40,0 2-30,3-5-31,1 2-31,4-2-45,4 2-56,-2-7-69,11 0-139,-3 0-26,5 0 64,4-5-174,1 3-144</inkml:trace>
  <inkml:trace contextRef="#ctx0" brushRef="#br0" timeOffset="-189387.48">22040 16019 1879,'5'-11'77,"-3"1"40,0 2 24,0 2 25,2-1 23,-3 1-18,2 1-1,-1 2-13,-2-4-18,2 3-18,-2 4-9,0 0-11,-8-3-6,8 3-5,-24 7-4,10 0 4,-8 3-7,1 1 0,-2 3 1,-2 3-7,1 2-7,1 3-2,2-2-7,2 1-5,4 1-7,2-2 1,5 3-6,4-6-3,-1 2 8,6 0 1,5-1-2,2-1-3,4-3-2,6 1-3,3-3-3,0 2-4,2-6-2,-1-7 0,1-1-3,0-1 2,1-6-1,5-3-4,-3-7-2,-1-3-4,-2-4-1,-5-2-1,-1-1-2,-9 5-1,-4-9-5,-8 4-3,-10-1-7,-2-1-32,-14 1-45,-3 1-55,-10 4-64,-5 3-79,-2 5-87,-3 4-166,-1 4-101,-3 5 68,-3-1-290,-3 6-337</inkml:trace>
  <inkml:trace contextRef="#ctx0" brushRef="#br0" timeOffset="-186626.82">9613 17326 2307,'0'0'-30,"-6"-2"16,6 2 1,0 0 9,-6-5 3,6 5 6,0 0 8,0 0 10,12-13 4,-2 8 0,4 3 5,0-6 9,3 3 9,3-1 10,0 4 11,0-6 4,1 8 1,-2-5-4,0 5-2,-1 0-5,-2 0-2,1 0-3,-6 5 3,5 1-9,-5-2 2,-3 6-11,-3-1 2,0 3-7,-5-4-2,-2 6-5,-4 0-6,-1-1-1,-3 1 2,0-6-2,-1 6-4,-2-2-1,-1-3-3,2-2 1,-2 6-2,4-8 2,-1 1 9,1-5-1,1 2-1,3 0 1,6-3-4,-13-3-6,13 3-4,-6-4-1,4-2 1,2 6-5,2-12 4,-2 12 1,6-7-4,2 1 10,1 4 2,4-4-1,-2 5 5,1 1 2,0 0 4,2 0 3,-1 1 6,3 5 0,-1-1 0,0-1 2,-3 2 3,1 1-2,0 4-3,-1-2 4,-1-3 4,-2 3 2,-4 0 11,2 1-3,-3-3 4,-1 2 2,-6 2 3,3-2-3,-4 1-4,-3-3-8,2 2-3,-6-1-4,-3-3-4,3 2-2,-5-1-6,0-4-2,1 4-6,-4-5-4,2 3-22,1-8-18,-2 4-28,-1-1-29,0-5-36,2 4-30,-2-4-29,2-1-31,0-5-33,2 4-35,7 1-36,-4-5-58,9 3-119,3 2-23,0-6 33,3 6-165,5-1-136</inkml:trace>
  <inkml:trace contextRef="#ctx0" brushRef="#br0" timeOffset="-186361.85">10113 17311 1896,'5'-7'110,"-3"2"17,0 3 9,0-4 7,-2 6 11,6-5 5,-6 5-11,4-2-16,-4 2-1,4-4-11,-4 4-8,0 0 9,12 6 8,-7-1-13,-1 3 1,3-3-19,-2 3-6,1-1-12,-3 5-1,2-2-11,-1 1-1,0-1-11,-2 2-9,2-4-28,-3 4-48,6-2-33,-5 1-47,-1-3-53,4-3-59,-3 4-46,4-4-47,-4 1-100,2-5-75,-4-1 18,9 3-182,-9-3-149</inkml:trace>
  <inkml:trace contextRef="#ctx0" brushRef="#br0" timeOffset="-186145.56">10365 17278 1852,'4'-13'66,"2"4"36,-2-2 26,-1 4 19,2 1 6,-1 3 1,-2-3-20,2 0-7,-4 6 10,8 0 10,-8 0-1,11 7-7,-6-1-12,1 2-2,2 3-8,-2-2-11,1 6-7,-4-2-11,4 0-6,-5 2-9,2 2-9,-2-1-6,0-3-30,1 1-40,-3 1-35,2-2-52,-4 0-49,-3-4-58,3 4-58,-2-2-57,-2-4-128,0 1-53,-3-2 28,1-3-165,-3 1-135</inkml:trace>
  <inkml:trace contextRef="#ctx0" brushRef="#br0" timeOffset="-185948.84">10075 17236 1726,'-9'-15'50,"1"2"38,4 0 10,2-1 11,2 2 5,2 3 13,0-2 0,4 2 0,5-6-7,2 4-14,7 2-11,6-5-6,6 0-11,3 3-10,4 4-4,1-1-14,0 2-45,-1 3-53,-5-1-67,-1 4-68,-3 0-78,0 0-152,-2 4-37,-1-2-153,-5 5-101</inkml:trace>
  <inkml:trace contextRef="#ctx0" brushRef="#br0" timeOffset="-185670.61">11030 17160 1658,'0'0'79,"0"0"42,15 2 10,-15-2 7,4 4 16,-4-4 12,0 7 5,0-2 18,-4 3 9,-1 1 0,1-2 0,-4 6-2,-1 1-4,-3 2-4,-1 4-7,-6 5-8,-3-3-12,0 5-20,-8 1-7,-1 5-17,-7-3-8,-7 10-9,-4 2-10,9-8-8,2-5-10,-10 12-5,11-9-7,4-10-8,7-1-27,0-1-31,4-6-37,4 1-40,3-3-42,1 0-33,4-3-48,0-3-49,6 1-59,2-7-44,2 0-115,0 2-88,0-2 33,0 0-299,16 0-313</inkml:trace>
  <inkml:trace contextRef="#ctx0" brushRef="#br0" timeOffset="-185176.98">10832 17795 2322,'11'0'61,"-11"0"30,13-2 8,-7-5 3,2 7 14,-2-7 21,1 3 1,2 2-3,0-5-5,1 1-16,2 0-4,2 3-11,-2-3-1,4 1 0,-2-2-4,1 6-6,2-6-1,0 2-4,0 3 0,-2 0-3,1-2-6,-2 3-6,-1 1-4,1 1-3,-4 3-2,1-2-5,-2 5-6,-2 0 1,0 1-5,-4 4-1,-4-4-2,1 5-3,-4 0-3,-2 1-2,-3 1-4,-1 0-3,-5 4-2,2-5 0,-1-1-5,-2 1 0,2-2 0,1-3-4,-3-1 3,7 3-3,-2-4 0,1-1-2,-1-4-1,2 0 1,3 1-5,6-3-1,-12-3-1,12 3-2,-7-2 0,2-4-1,5 6-2,0-6 2,0 6-2,5-7-1,0 5 0,1-3 0,0 5-2,2-7 0,5 6 4,0-1 0,2-3 0,3 3 3,2-1 3,1 1 0,6 0 3,1-3-4,1 5 0,1-6-1,0 4-16,-3-4-35,3 6-43,0-2-51,-1-2-50,1 3-58,2-3-41,6 4-53,-5-2-131,10 0-101,-7 2 40,7-5-319,1 5-335</inkml:trace>
  <inkml:trace contextRef="#ctx0" brushRef="#br0" timeOffset="-184386.7">12348 17616 2157,'0'0'-117,"0"0"34,0 0 19,0 0 22,0 0 22,0 0 20,0 0 19,0 0 21,14 0 16,-14 0 13,0 0 11,0 0 13,0 0 9,0 0 11,0 0 4,0 0 5,0 0-9,0 0 7,0 0 6,0 0-5,0 0-4,0 0-3,0 0-4,0 0-9,0 0-11,0 0-3,0 0-9,0 0-8,0 0-2,6 5 12,-6-5 8,9 2-1,-9-2-4,12 4-4,1-4-5,-3 2-1,10-2 1,1 0-3,2 0 0,7 0 0,-1 0 0,6-2 0,-3-2-3,-1 4-5,-1-2-4,-7 2-7,0 0-3,-2-5-3,-2 5-5,-4 0-3,1 0-4,-2 0-3,-4 0-4,4 0-8,-2-2-18,-2 2-36,-3 2-38,1-2-37,-8 0-46,15 0-38,-8 0-39,-7 0-39,12 0-50,-12 0-57,8 0-121,-2-2-39,-6 2 37,0 0-234,6-5-227</inkml:trace>
  <inkml:trace contextRef="#ctx0" brushRef="#br0" timeOffset="-183676.79">13724 17573 2026,'0'-7'33,"0"2"30,-3-2 9,3 1 8,0 6 19,-2-7 12,2 3 11,0 4 6,2-6-8,-2 6-26,0 0-10,0 0 6,0 0 20,0 0 22,-8 15 5,6-7 1,-2 4-2,-2 3-8,2-2-4,-4 0-3,2 3-10,2 3-10,2-6-7,-2 2-8,2 5-8,0-5-5,2-2-8,2-1-4,0-2-6,2 2-3,0-4-6,4-1-4,2 5-3,-2-10-5,4 3-2,1-5-5,-1 2-1,2-4-4,2 2 1,2-5-6,-4-3 2,4 1-4,0-7-4,-1 2-3,1-3-2,-4 1 2,0-6-3,2 6-1,-4-2-1,0-3 1,-2 6 1,-1 5 10,2-6 2,-4 9-1,-4-3-3,4 1-4,0 1-2,-3 4 4,-4 2 8,0 0 4,0 0-1,11 9 2,-10-3 0,4 6 0,-1-2 1,1-3-2,-1 8 4,4-2 7,1 5 4,2-5-3,-1 0-1,0-2-1,4 1 3,0 2 8,1-6-11,0-3 0,0 2-5,1-1 6,2-4-3,-1-2-1,1 4 3,-2-8-1,-2-2-4,-1 3-3,2-8 1,-5 3-4,1-6-4,-3 1-8,-2-1 4,1 0-7,-4-2-13,1-3-13,-2 6-18,-4-2-26,-2-3-25,3 3-27,-5 2-30,-1-1-29,1 4-35,0-1-24,-3 4-38,1-1-41,4 2-48,-2-1-83,-1 0-130,6 7 11,1 0-345,0 0-389</inkml:trace>
  <inkml:trace contextRef="#ctx0" brushRef="#br0" timeOffset="-183341.85">15067 17437 2375,'2'-13'-8,"-2"4"57,0 2 26,0-1 30,0-1 23,0 0 30,-2 6-6,2-2 3,-3-2-11,3 0-12,0 7-12,0 0 6,0 0 15,-13 2 9,13-2 3,-16 17-3,5-5-1,0 6 1,-1 3-5,-1 1-8,-2 4 8,2 7-5,1-5-2,-1 6-14,0-1-9,3-3-11,1 4-9,1-1-4,2-3-12,1 1-4,3-7 1,2 3-20,2-1-13,5-4-36,0-1-31,4-3-50,2-1-49,4 1-58,2-8-43,-2 1-55,0-4-55,6-5-57,-1 3-111,1-5-112,2-7 37,1 7-393,-1-11-447</inkml:trace>
  <inkml:trace contextRef="#ctx0" brushRef="#br0" timeOffset="-182796.79">15460 17498 2838,'0'-12'28,"-2"7"20,2-4 20,-2 7 21,0-5 17,2 7 22,-4-6-3,4 6-9,-1-5-16,1 5 8,0 0 27,0 0 4,-2 24 1,2-17-3,0 8-6,-2-2-2,2 2-8,-2-2-10,2 1-9,-2 1-6,0 0-9,2-2-10,-2 7-6,2-9-6,-2-2-3,2 3-3,-2-5-5,2 0-3,-2 1-1,2-6-8,0-2-2,0 0-7,0 0-4,0 0-2,10-11-3,-8-1-5,4-1-2,1-2 0,0-4-3,3-2-3,-3-2-1,4 2-1,-1-4-3,3 4-2,-6 2 2,2 4-3,-1 0 2,-1 3-2,-1 2-2,-1-2-5,-1 6-2,0-2-3,0 3 4,-4 5 7,11 2 10,-11-2-1,14 11 1,-7-5 1,2 6 0,1-2 1,-2 2 1,3 3 3,0-2-4,-1 0-2,3-3 5,-3 4 2,4-3 6,-4-3 2,0 3 4,4-4 2,-4-3 0,0 1 6,2-4-7,0-1 3,-4 0-4,2-1-9,-1-6 1,-1 0 3,0-1-11,0-3 0,-2-2 7,-2-1-16,2-1-11,-5 0-11,5 1-16,-6 2-26,0-2-27,0 0-40,-3 7-40,0-6-43,2 5-50,-1 1-55,-2 0-62,1 0-49,0 1-163,3 6-34,0 0 78,0-6-355,0 6-379</inkml:trace>
  <inkml:trace contextRef="#ctx0" brushRef="#br0" timeOffset="-182618.21">16183 17394 2495,'8'-3'41,"-2"1"25,0 0 7,3-4 15,2 6 7,-1-2 9,5-3-2,0 5-6,0 0-13,1 0-9,2-5-17,0 10-35,2-5-54,-5 0-66,-3 0-83,3 0-82,0 0-198,2-5-7,-4 3-176,-6 0-141</inkml:trace>
  <inkml:trace contextRef="#ctx0" brushRef="#br0" timeOffset="-182368.87">16640 17097 1975,'2'-6'140,"0"1"16,-2 5-3,2-7 2,-2 7 1,2-2-5,-2 2 1,0 0 34,0 0 7,4 22-8,-2-13-11,-2 8-8,5-2-14,-1 5-11,1-2-13,-1 6-11,-2-3-11,2 1-11,2 3-13,-5 4-32,4-4-45,-1-2-47,4 4-54,-6-1-67,-4-6-67,4 2-80,-6-1-95,4-3-155,-6-1 18,0 0-298,0 5-326</inkml:trace>
  <inkml:trace contextRef="#ctx0" brushRef="#br0" timeOffset="-182014.47">15883 17754 2267,'-12'-2'9,"-1"2"47,3-1 23,1-3 26,9 4 11,-12-2 10,7-3 6,5 5 16,0-7-1,0 7-1,15-8-1,-2 1-2,6 1-3,6 0-5,7 3-2,6-5-5,7-1-5,6 0-5,5 2-11,22-2-11,4-3-8,0 5-8,1 1-8,-14-1-8,-7 1-7,-5 4-3,-10-3-19,-1 5-31,-5 0-37,-8 0-46,-3 0-39,-6 0-41,-6 0-37,-6 0-49,-4 5-50,-4-3-41,-4-2-87,-12 13-92,0-7 9,-6 3-225,-4 2-222</inkml:trace>
  <inkml:trace contextRef="#ctx0" brushRef="#br0" timeOffset="-181640.94">16383 17815 1980,'-14'4'21,"3"-4"52,1 2 32,1-2 27,0 0 16,9 0 21,-8 0 0,8 0-4,0 0-11,0 0-10,0 0-7,0 0 3,0 0-8,0 0 3,19 6-3,-8-4-2,2-2-1,1 5-5,2-3-1,0 3-12,-2-2-8,2 2-5,-2 2-11,-1 0-6,-5-1-10,1-1-2,0 3-5,-8-3-6,-1 3-7,0-1-5,-3 2-4,-4-1-3,-2-1-4,-2 0-2,-1 5-5,0-5-3,-1-1-2,-1 1 1,7 2-5,-3-6-3,3 1-1,-2 2-2,2-1 1,4-3-2,1 4 1,2-6-3,0 0-1,8 8-1,-1-8-2,4 3 0,1-3-1,6 2-1,1-2 0,7 0 1,4-2-2,2-1-17,1 3-30,1-6-42,9 4-63,-5-4-48,-2-1-57,0-1-74,-5-6-119,3 1-200,-1 0 69,-7-2 68,4-5-319,-6 3-316</inkml:trace>
  <inkml:trace contextRef="#ctx0" brushRef="#br0" timeOffset="-181145.67">16985 16837 2271,'-2'-10'10,"2"6"37,-2-2 20,2 6 16,0-8 16,-2 1 10,2 7 13,0-6-5,0 6 5,0 0 7,6-3 3,-6 3 7,0 0 1,17 9 7,-8-2 12,1 7 13,1 0 8,3 8 4,4 5 2,0 7 0,4 2-1,-1 4 1,0 2-18,0 4 1,9 10-4,-9-8-40,-2-4-6,-2 4-2,-4 0-7,0 3-7,-3-6-2,-4 3-12,-4-5-4,-4-4-9,-2 3-4,-4-2 2,0-4-11,-6 3-10,2-5-2,-1-6-3,0 1-5,0-4-3,3-3-7,0-2-6,0-5-14,2-2-19,2 1-21,0-1-12,0 2-25,1-7-20,1-1-30,2-1-39,0-1-47,-1 2-38,3-7-35,0 0-47,7 2-57,-7-2-75,11-9-178,-3 4-19,0-1 77,6-1-421,-2-1-468</inkml:trace>
  <inkml:trace contextRef="#ctx0" brushRef="#br0" timeOffset="-180823.96">17945 17367 2575,'0'-7'21,"-2"-1"56,2 3 18,2-3 19,0 2 30,-2 1 12,0 5-15,2-9-9,0 4-15,-2 5-13,2-8-20,-2 8-29,2-5-39,-2 5-42,0 0-21,0 0-35,0 0-54,0 0-56,10 11-70,-6-9-149,-4 3-102,0 2 62,0 0-131,0 1-83</inkml:trace>
  <inkml:trace contextRef="#ctx0" brushRef="#br0" timeOffset="-180631.24">17987 17437 1598,'2'7'74,"-1"-2"45,-1 3 13,3-2 13,-3 1 29,2-1 40,2 4-1,-3 2 7,3-3-9,-2 2-8,2 4-9,0 0-11,0 3-13,0-3-18,1 6-12,-2-7-14,3 6-11,-1-1-15,0 3-10,-1-8-43,-3 6-52,6-1-47,-3-4-54,1 0-47,-1-2-50,1 0-45,-1-4-59,2-4-140,0 3-98,1-6 57,-1 3-215,5-5-196</inkml:trace>
  <inkml:trace contextRef="#ctx0" brushRef="#br0" timeOffset="-180164.23">18478 17319 1902,'2'-13'73,"-2"4"51,0-2 27,2 3 31,0 0 36,-2 3 5,0-2 13,2 7-3,-2 0-14,0-9-19,0 9-22,0-5-19,0 5-8,0 0 27,0 0 2,-4 26-8,2-6-5,0-6 20,0 13-2,-2 2-39,0 0-5,-1 10-5,1-2-5,-3 3-11,3-1-6,-4 4-12,1-3-6,-1-2-11,-1 2-7,1-5-9,2-2-5,-4-4-8,7-2-2,-1-7-3,0 0-9,-1-2-6,3-3-14,0-1-14,0-4-10,4 1-7,0-3-16,3-6-3,-2 3-5,2-5-3,-5 0-14,11-7-4,-7 1-11,0-2-6,-2-4 1,-2-5-3,2-1 7,-2-3 6,-2 2 5,-2-2 5,2 4 6,-2-3 5,1 1 2,3 4 8,-3 0 11,2 3 7,-1-2 5,2 2-3,0 3 1,0 1 3,2-4-3,2 7 0,5-3 1,1 2-2,4 4-23,0-3-39,3 3-49,2 2-47,2-4-43,3 2-55,-2 2-65,2 0-90,6-5-201,-3 3 12,3-4 82,2 4-328,-3-3-338</inkml:trace>
  <inkml:trace contextRef="#ctx0" brushRef="#br0" timeOffset="-179889.13">19311 17319 2264,'2'-7'20,"-2"-1"51,0 3 28,2-3 27,-2 3 34,1-1 25,2 4 10,-3-6 2,0 8-15,4-5-15,-2 3-18,-2 2-15,0 0-16,0 0 30,0 0 11,-6 15-6,3-3-12,0 2-24,1 1-4,-6 5-8,4 6-9,-2-2-5,-1 2-10,2 1-11,-2 0-1,1-5-7,0 5-17,-3-4-41,1 2-44,3-4-58,0-2-62,2-4-45,-3 0-57,2-2-50,2-1-52,0-3-144,2-2-91,0 0 67,4-7-298,0 6-317</inkml:trace>
  <inkml:trace contextRef="#ctx0" brushRef="#br0" timeOffset="-179642.02">19586 17339 2336,'4'-6'46,"0"-1"34,-4 5 18,3-3 17,-3 5 18,3-7 7,-3 7-25,4-1-12,-4 1-7,0 0 30,0 0 12,4 8-2,-4 4-2,0 2-2,0 1-4,-2-1-2,0 6-12,-2 3-13,1 2-5,2-2-11,-3 5-5,-4-1-8,6-1-12,-4 0-51,1-4-56,0 0-57,-1-2-56,0-5-63,-2 4-72,1-7-116,-1 1-177,-1-3 58,0-4-300,1 1-317</inkml:trace>
  <inkml:trace contextRef="#ctx0" brushRef="#br0" timeOffset="-179459.01">19365 17629 2268,'-6'-13'22,"2"4"50,-3 1 20,5-3 20,0 4 15,2-1 11,2 1 0,3 2-10,-1-2-11,4 1-12,1 4-18,1-5-19,0 7-12,6-2-8,0 2-33,6 0-40,-3 2-62,0-2-72,3 0-77,-1 0-152,-2 2-129,-1 1 58,2-1-127,-4 0-86</inkml:trace>
  <inkml:trace contextRef="#ctx0" brushRef="#br0" timeOffset="-179168.9">19768 17575 1632,'10'0'75,"-10"0"40,0 0 11,9 4 15,-9-4 12,13 0 15,-13 0 5,12 0-19,-8 4 2,5 0-1,-3 5 0,1 1-2,-1 0 0,0 3-2,1 0-4,-1 0-12,-1 2-6,0 1-13,-1 1-9,1-4-9,-5 1-10,3-4-4,-3 2-7,0-4-4,0 3-7,-5-3-6,2-1-2,-1-5-7,2 5-3,2-7-6,-4 0-3,4 0-7,0 0-2,0 0-3,-4-9-4,4 9-3,5-19-5,2 12-2,3-6-17,0-1-28,2-1-29,6 0-41,5-4-34,0-3-33,0 4-43,3-3-48,1 5-63,-1-4-136,-1 1-140,-2-1 73,-2 5-275,3 0-289</inkml:trace>
  <inkml:trace contextRef="#ctx0" brushRef="#br0" timeOffset="-178896.76">20409 17311 2248,'0'0'38,"0"-10"37,0 10 15,-2-8 17,2 8 16,0 0 16,2-2-7,-2 2-15,0 0 24,0 0 24,0 0 5,-13 20 1,7-12-3,-2 6-4,2 0-5,-3 1-7,0 4-13,3 2-11,-2 0-8,4-2-13,-3-2-10,3 2-29,-2 1-2,3 0-6,1-1-8,0-3-2,2 3-19,2-10-33,0 6-38,5-2-53,1-1-42,1-2-40,1-3-50,0-3-43,8 2-40,-4-10-67,6 4-107,-1-2-81,2-4 63,3-1-218,3-6-211</inkml:trace>
  <inkml:trace contextRef="#ctx0" brushRef="#br0" timeOffset="-178426.79">20723 17442 1981,'4'-5'18,"0"-4"37,-4 4 27,0-3 28,2 2 18,-2 6 0,-2-5 1,2 5 0,0 0-4,-6-2 4,6 2 7,0 0-2,-15 6 6,8 1 4,1 1-1,-2-3-7,2 4-2,0 3-9,-2 2-8,2-5-9,2 5-8,0-2-7,0 1-9,2-4-7,2 2-6,-2-3-22,2 1-3,2 1-3,0-2-1,4-2-7,-2-3-1,2 3-3,4-6-2,0 0 0,-2 0-5,3 0-3,-1-6-4,1 3 0,2-8-2,-3 4-3,1-1-2,2 1 2,-3-1-2,-4 3 0,3-3-5,-3 2 2,-1 5-6,1-5-3,-2 4-3,-4 2 1,0 0-2,0 0 0,0 0 5,0 0-5,4 9 1,-4-3-1,0 2 4,0-3 0,0 1 1,3-2 0,-1 1 4,0 2 4,2-2-2,2-2 4,0-3 1,4 5 5,0-3 0,0-2 6,1-2 5,2 2 6,-2-5 2,1 2 0,-4-2 0,2-7-4,0 8-3,-2-7-5,-2 0-2,-2 1-26,0-4-32,-2 1-37,1 4-47,-1-3-42,-4-1-42,-1 4-48,-1-3-52,0-3-75,2 3-162,-4 3-56,2-4 72,4 4-266,-2-2-281</inkml:trace>
  <inkml:trace contextRef="#ctx0" brushRef="#br0" timeOffset="-178133.49">21132 17249 2074,'0'0'13,"8"-4"52,-8 4 29,6-1 26,-6 1 23,0 0 22,7-6 9,-7 6-1,0 0-28,10 0 4,-10 0 18,10 7 6,-5 4 0,3-2-10,1 2-1,2 3-4,-4 0-6,4 6-11,0-3-8,-3 9-9,2-2-7,-2 2-10,0-1-8,-2 3-7,-2-5-10,-1 2-4,-1-4 13,-2 1-5,-5-4-13,1-1-3,-2 3-4,-2-7-26,0 0-37,-4 0-47,0-6-55,-1 1-54,3-1-45,-1 0-52,-1-7-54,5 2-58,7-2-65,-10-2-123,6-5-33,4 7 46,1-8-265,6 0-290</inkml:trace>
  <inkml:trace contextRef="#ctx0" brushRef="#br0" timeOffset="-177762.86">22026 17238 2289,'14'-6'50,"-5"3"16,-3-3 5,-2 4 20,0-2 3,-4 4-1,9-2-12,-9 2-6,0 0 38,0 0 25,-9 17 20,5-5-9,-8 0 0,-2-1-4,-2 2-8,-2 4-9,-3-2-11,1 1-11,0-3-9,-3 3-6,2-4-10,-2 1-7,1-1-5,6-2-6,-2 1-7,4-3-4,1-3 1,0 4-8,3-4-4,3 1-1,1-5-5,-2 5 1,4-2-2,-1 0-5,5-4-3,3 7-4,1-1 1,4 1-4,2 0 0,5 1 2,0-1-1,6 3-2,3 1-1,-4 0-1,4 0-2,1 2 3,5-1-4,0-2-14,-1 3-17,-3-2-32,-3-2-46,0 4-54,1-6-56,-3-5-77,-3 2-87,4-4-204,-1-4-46,-2 2 86,2-5-313,3-1-331</inkml:trace>
  <inkml:trace contextRef="#ctx0" brushRef="#br0" timeOffset="-177382.63">22853 17258 2216,'0'-9'-4,"2"4"45,-2-1 21,-2 0 15,2 6 21,-2-8 12,2 8 3,0-3-3,0 3-12,-11-4 9,11 4 20,0 0-4,-23 12 8,11-9-3,-4 6-1,2-1-5,-3 6-6,0-1 0,0 1-2,2 0-10,-2 1-4,4 5-5,-1-2-2,3-1-11,0 3-2,3-1-4,2-4-2,2 5 10,4-5 6,0-2-7,4 2 1,2-1-4,4 5 4,4-4-4,2-6-3,3 4 3,3-8-1,-2-3-1,2 2 1,-1-8-3,7-3-5,-5-1-1,4-8-12,-2-3-7,-3-1 0,-7-2-12,-2 1-5,-7-4-10,-6 4-31,-4 1-47,-11-9-65,0 8-91,-11 1-98,1-6-119,-7 11-282,-6-5 16,-9 6 96,-3-1-479,-5 1-548</inkml:trace>
  <inkml:trace contextRef="#ctx0" brushRef="#br0" timeOffset="-174120.62">22645 11757 781,'0'0'113,"0"0"-35,0 0-20,0 0 12,0 0 4,0 0-4,0 0-3,0 0-9,0 0-4,0 0-4,0 0 6,0 0-1,0 0 6,0 0 3,0 0 3,0 0-1,0 0 3,0 0-2,0 0 2,0 0-6,0 0 0,0 0-1,4-13-1,-4 13-1,0 0-1,0 0-2,0 0 2,0 0-2,0 0-3,0 0-4,5-4-8,-5 4-4,5-5-7,3 3 0,-2-2-4,0 0-6,3 1 4,-3-2-7,-1 3-4,5-1 1,0-4-5,-1 7-1,4-5 2,-2 1-5,-1 1-2,1-1-1,1 2-4,-1 0-2,0 2-2,-1-2-3,0 2 0,1 2 0,-2 0-1,1 0 0,-1-1 2,-1 5-4,0 0 2,4 2 2,-6 4-1,2-1 3,-2 4-2,-1 5 2,1 0 1,-1 4-2,-1 3 4,-2 0 1,-2 3-2,0 3 3,-2-2 1,0 6 0,-3 0 0,-3 1 1,3 0 2,-3 2-1,-2 6 1,-4 0-1,4-1 2,-5 1 0,1 1 2,-4-1-2,4 1 1,-6 1-1,4 0 3,-1 0-2,0-2 2,-8 15-3,5-10 3,3-10-4,0 4 2,3-1 3,-1-3-3,-3 1-1,8-6-3,-2 0 4,3-1-4,3-3 0,-1 0 4,3-3 0,0-2-1,2-1-3,0-3 2,2 0-2,2-1 1,4 0 1,3 1-1,2-2 2,1 0 0,2-2 0,4-1-4,5-1 3,1 1 0,-3-5-2,8 2 0,-1-1-1,-1-4 2,1-1-2,1-1 0,1-3 6,2 1-5,0-3 0,-1 0-2,1-6 2,0 3-4,-1-7 2,1 0 2,0-3-2,-2-1-1,-3-5 0,-1 1 1,-5 0 0,-2-2 0,-2-1 0,-3 1 5,0 0 1,-6 3-1,0-1 2,-1 2-2,-3 0 1,-2 1 0,-2 2 0,-4 2-4,-2 1-2,-1 4 4,-3 1-1,-6 2 0,-1 5-2,-1 2 4,-6 3-2,-4 7 1,0 1 3,-5 8 0,-1 2-4,5 0 3,-5 6 0,4 2 3,3 2-1,-7 18 2,4 5 2,3 1 7,4 1-1,4 7 3,-1 0 8,8 2 11,4-9 12,4-6 8,1 2 6,3 0 6,7 21 3,1-2-2,2-5 0,3-3 1,2 1-1,4 0 0,3 0 2,0-5-10,6 1 3,-3-1-3,3-2 0,-1-1-7,3-2-7,-2 0-1,-6-11-2,-2-6-4,1-2 0,-2 0-2,2 1-5,1-1 2,-1-2 0,2 4 4,0-5-2,1-2-3,1-2 1,-4-7-3,0-3-6,-1-3 0,-2 3-2,0-10-5,-2 5 0,-1-7-4,-2-1-1,-2 1-2,-1-4 1,-2 3-4,1-3 0,0 2-2,-1-1 3,2 0-1,-3 1 1,-1-3 0,3 1-3,-3 0 1,1 1-1,-1 2-1,2-5-2,-4 3 1,-1 1-1,5-3 0,-3 3 5,-1-2-2,0 0 1,-2 2 0,2-2 3,-2 3 1,-1 1 2,2-4 1,-3 3-1,2-2 0,-2 1-2,3 0-1,-3-1-1,0 0 3,-3 3-2,6-2 5,-3 3-7,0-4 0,0 1-1,2-1-3,-2 1 2,1 2 1,-1-5 2,0 4-5,-1-3-2,1 2-1,-5-3 2,3 2-5,-1 0-4,0-3 3,-1 1-21,-4-1-10,-1-2-15,-2 3-21,1-2-23,-5 1-35,0-5-33,-2 2-43,1-2-54,-4-2-72,1 0-90,2 0-195,2-6 20,1 4 68,3-5-269,0 1-280</inkml:trace>
  <inkml:trace contextRef="#ctx0" brushRef="#br0" timeOffset="-173948.02">23894 16379 2325,'5'-4'173,"-5"4"36,-5-9-21,1 4-20,-3-2-13,2-2-17,-1 1-14,0-2-11,-1 5-36,0-2-83,3-1-128,-2-1-144,4-2-276,-2 5 53,0-1 68,-1-1-167,1 1-100</inkml:trace>
  <inkml:trace contextRef="#ctx0" brushRef="#br0" timeOffset="-96057.08">2076 13389 1027,'-2'-17'159,"0"-9"-60,-4 1-20,-2 1-31,1-2-5,-3 2-9,-4-2-1,0-2 12,-1 2 5,0 6 0,-4-4 3,5 7-5,-6 0-3,4 1-5,-4 5-1,1 0 0,-2 3 2,2 5 4,-2-3 1,2 6 2,-2 2 5,-3 2 4,1 3 5,-7 8-1,2 7 4,0 8 1,-2 6 2,-5 19 8,3 4 0,8 8-3,2 7 0,5 9-2,7 8-4,2 5-8,2 5-3,6 6 0,6-3-9,-3 2-1,2-4-4,-1 0-2,-3-8 0,-2-3-6,1-10-5,-6-16 0,2-10 0,-4-5-1,4-8-1,-3-5 2,2-6 0,-3-4-6,0-4 3,1-4-2,-2-3-4,1-7-3,-1-1 1,1-8-4,2 0-5,-3-8 2,4-1-7,1-6 0,-1-1-1,2-6-2,1 4 0,0-1 1,2 0-3,2 0-1,0 5 0,0-3-6,4 6 5,-1 4 0,8 5-2,-3 4 5,5 5 7,2 8 1,-2 6 2,5 4 1,-2 13 4,-1 7 9,2 22 6,-2 5 6,-7 11-3,0 0 3,-4 15-6,-6 2 7,0 3-2,-10-2 2,-2 2 1,-2 4 3,3-4-2,-2 0-1,0-7 0,0-4-6,8-7-6,-1-22 2,4-8-5,4-12-1,4-7 1,4-4-1,5-5-1,10-10-6,4-4-26,5-7-19,11-1-30,2-10-28,9-1-40,2-3-47,13-12-45,4 2-50,-9-8-79,-5-2-138,-12 9-6,-12-5 37,0 2-136,-12-1-92</inkml:trace>
  <inkml:trace contextRef="#ctx0" brushRef="#br0" timeOffset="-95330.5">56 15874 1599,'-2'-4'-26,"0"0"16,2 4 12,-2-9 7,0 5 12,0-1 11,2 5 15,-3-8 13,1 4 9,2 4 7,-4-3 4,4 3 6,-2-10 2,2 10 2,-2-7-2,-1 2-3,1 2-1,0-3-5,0 2-2,2-4-5,-2 2-6,0 0-8,0 1-3,-2-3-4,2 4 0,-2-4 2,2 1-7,-4 4-4,2-5-1,0 4-2,0 2-10,4 2-1,-12-5-1,12 5-7,-16 5-1,8 3-4,0 1-1,-1 6 1,-1 2-4,4 3-4,0 1-2,0 5 3,4-3-1,2 0-3,2 2 6,4 1 0,1-2-1,3 0 1,8-2 0,4 4 1,6-6 0,2 2 0,5-9-1,3 2 1,0-4-3,-1-2-4,4-1-18,-1-8-24,-4 3-29,-2-3-31,0-3-29,-1-2-31,4 2-27,-1-12-26,-4 3-37,-5-2-69,0-7-62,0 0-197,-7 1-76</inkml:trace>
  <inkml:trace contextRef="#ctx0" brushRef="#br0" timeOffset="-95157.86">703 15787 1460,'-3'-10'-79,"-2"3"17,-1 0 12,0-3 17,-2 0 13,1 0 13,-2 1 4,3 1 8,-2 0 7,4 0-6,-3 3 0,3-3-8,-3 2-15,4 3-18,-2-1-21,5 4-47,-6-4-88,6 4-92,-9 0 199</inkml:trace>
  <inkml:trace contextRef="#ctx0" brushRef="#br0" timeOffset="-94931.99">493 15750 859,'-12'3'88,"8"0"11,4-3-1,-8 2 8,4 1 9,4-3 11,-6 2 11,6-2 3,0 0 3,-7 2-3,7-2-2,0 0 1,-6 3 0,6-3-2,0 0-7,0 0-4,11-12-3,-1 6-7,4-6-8,4 3-9,3-4-13,4-3-4,2-1-8,1 0-9,2 5-37,-1-5-42,1-1-51,0 1-60,-1-1-76,-1-1-64,0 1-154,-5 0-72,-7-1 45,0 0-104,-6 3-51</inkml:trace>
  <inkml:trace contextRef="#ctx0" brushRef="#br0" timeOffset="-94489">778 15008 1750,'-6'-8'138,"0"-1"-9,2 4-11,1-5-5,1 3-6,0 3-10,2-5-6,4 1-11,1 1-7,1 2-12,4-3-6,1 1-7,2 4-6,-1-3-6,1 6-1,1-2-4,0 2-4,-2 2-2,3 4 0,0 1 3,0 4 2,-3-2 9,-1 5 5,2 2-6,-5 5-2,0 0 5,0 3-7,-2 0 0,-4 0-1,2 2 0,-2-3-5,0 4-3,-2-8 2,2 2-4,0 0-7,0-3-1,0-1 0,2 1 0,3-2-4,-2 0 3,9 2-5,-3-3 2,1 3 2,6-1 6,0-4 8,4 2 4,-1 1 12,4 1 7,-6-2 3,7 0 9,-1 2 2,-1 0 5,-2 2 8,2-1 7,-3-1 10,-2-1 0,-4-2 2,-1 3 1,2-3 2,-4 4 0,-5-1 0,-3-1-8,-4 3-11,-4 4-6,-7 2-27,-3 1-52,-10 1-62,-6 2-81,-5-3-115,-8-5-124,-17 8-241,-5-2 11,7-12 75,6-5-337,7-7-363</inkml:trace>
  <inkml:trace contextRef="#ctx0" brushRef="#br0" timeOffset="-93272.42">528 5482 2256,'-13'-5'-42,"7"-2"16,-1 2 3,2-3 10,-3-1 3,1-4 5,2-2 19,-1-1 12,2-1 19,-1 0 8,2-2 6,-4 0 11,3 0 6,-3 2 2,5 2-3,-2-1-3,0 3-8,2 2-9,-3 0-6,3 2-8,0 1-9,-4 5-3,6 3-4,-12 10-4,-2 7-2,0 13-2,-5 12-1,-5 24-3,1 7 0,2 4 0,2 12-1,2-1 0,4 5 2,3 3-3,1 2 5,7-1-1,0 1-3,-2-5 6,4-2-9,4-3 1,-4-18-1,-4-11 1,4-6-1,0-9-3,-1-2 4,-1-4-1,2-9 1,-2 0 5,0-7 1,2-3 5,-3-3 0,0-5-2,-1-2-3,0-4-3,-2-5-1,6 0 0,-13-12-4,10 0-1,-1 1-1,0-2 0,2-2 0,0 0-3,2 1-3,2-1-1,1 2-1,2 0 0,0 1 1,3-2-4,3 5 2,-1 2-5,7 1 1,0 3 2,0 6 3,2 3-3,4 5-1,1 8 3,1 6 3,1 7-3,-4 6 4,0 5 1,5 15 3,-7-7 2,-4-3 1,-2 2 2,-4 1 1,0-1-3,1 0 3,0-4-1,-5-5-3,5-3 3,-1-4-2,2-1-2,4-3 1,4-7 2,6 0-8,3-8-26,5-2-33,5-5-56,-1-2-60,6-2-60,-6-4-121,5 1-135,-7-2 42,-1 1-115,-3 1-65</inkml:trace>
  <inkml:trace contextRef="#ctx0" brushRef="#br0" timeOffset="-92914.8">840 8283 1808,'-28'-18'150,"2"3"-14,6-2-11,-3 0-5,5 2 11,-1-1 1,0 3 7,3 0 1,-2 0-3,4 3-12,-2 0-16,4 3-13,1 3-15,-1 2-9,-4 6-5,2 5-14,-5 6-5,-5 5-5,2 4 4,0 2-4,1 3 2,0 5 1,4-1-2,-1 6-1,6-4-5,2 0 1,6 2 0,2-5-5,4 4-3,4-2 3,6-1-1,2-1-1,6-3-1,8 0 0,1-11-1,12 3 0,-3-10-6,4 0-41,3-6-59,3-5-59,-1 0-83,8-5-90,-5-3-145,-2-4-93,-10 0 39,-3-2-223,-3-6-222</inkml:trace>
  <inkml:trace contextRef="#ctx0" brushRef="#br0" timeOffset="-92706.37">1083 8286 2279,'-12'0'121,"3"-1"-9,1-1-15,8 2-10,-7-2-10,7 2-7,0 0-9,12-14-6,2 9-20,0 0-36,6-2-55,1 2-62,4 0-58,0-2-66,1 3-131,-5 1-62,-4 3-107,0 0-45</inkml:trace>
  <inkml:trace contextRef="#ctx0" brushRef="#br0" timeOffset="-92543.16">1324 8370 1581,'-2'11'193,"-2"-4"7,2 0-6,-2-1-19,2-2-10,-3-1-6,5-3-8,-2 6-13,2-6-16,0 0-11,0 0-16,28-11-32,-11 3-51,4-1-63,2-4-77,7-2-84,-3-3-93,3-2-183,-3 0 27,-1-1-122,-4-4-84</inkml:trace>
  <inkml:trace contextRef="#ctx0" brushRef="#br0" timeOffset="-92244.73">1710 7810 1911,'4'-13'180,"-1"1"-15,5 1-17,-1 0-3,1 1 9,4-1 3,3 1 15,4 0 3,2 1 4,3 3-13,-1 1-10,-2 5-13,2 0-9,3 5-4,-2 3 0,-4 5 6,-1 3 4,1 8-4,-9 5-2,-1 3-5,-1 7-4,-12 0-6,-3 11-3,-1 1-4,-7-1-6,-8 16-5,3-12-7,5-10-8,-4-4-12,8-6-6,2-3-13,3-7-3,5-2-1,7-7 0,13-2-4,19-7-1,9-6-6,45-12-9,20-7-6,29-8-27,59-16-57,26-9-124,12-20-237,1421-302-355,-1539 313 99,-13-9-58,-11-3-446,-8 5-646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31F7B-D872-487D-88EE-D40D666DEB07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0B277-FCA2-44C6-97FE-5BC86EAA7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073B7-E842-4DB4-AF10-5646FE02EDB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6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B1E7E-607C-4309-A1E8-2E2A9C219EF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C9CA-C8A0-49CE-A6DB-63F00B8E95A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8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602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695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6670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55976" y="3657600"/>
            <a:ext cx="6019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  <a:latin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5892CB79-74C0-4399-B21F-269F07B08DED}" type="datetime1">
              <a:rPr lang="en-IN" smtClean="0">
                <a:solidFill>
                  <a:srgbClr val="696464"/>
                </a:solidFill>
              </a:rPr>
              <a:t>28-07-2023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438400" y="1524000"/>
            <a:ext cx="6473952" cy="1508760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0582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 preferRelativeResize="0"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25466"/>
            <a:ext cx="1673352" cy="1676400"/>
          </a:xfrm>
          <a:prstGeom prst="rect">
            <a:avLst/>
          </a:prstGeom>
          <a:solidFill>
            <a:srgbClr val="0000FF"/>
          </a:solidFill>
          <a:ln w="19050" cap="sq" cmpd="sng" algn="ctr">
            <a:noFill/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26188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9166F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  <a:ln>
            <a:noFill/>
          </a:ln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026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493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rgbClr val="002060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5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64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9166F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3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653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solidFill>
            <a:srgbClr val="29166F"/>
          </a:solidFill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rgbClr val="002060"/>
                </a:solidFill>
                <a:latin typeface="Calibri" pitchFamily="34" charset="0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rgbClr val="002060"/>
                </a:solidFill>
                <a:latin typeface="Calibri" pitchFamily="34" charset="0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4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513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A163-E03B-4F0E-941E-B7FF07B3D8D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22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9166F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8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6617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6100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solidFill>
            <a:srgbClr val="29166F"/>
          </a:solidFill>
        </p:spPr>
        <p:txBody>
          <a:bodyPr anchor="b" anchorCtr="0"/>
          <a:lstStyle>
            <a:lvl1pPr algn="l">
              <a:buNone/>
              <a:defRPr sz="40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>
                <a:latin typeface="Calibri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3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2561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solidFill>
            <a:srgbClr val="29166F"/>
          </a:solidFill>
        </p:spPr>
        <p:txBody>
          <a:bodyPr anchor="ctr">
            <a:noAutofit/>
          </a:bodyPr>
          <a:lstStyle>
            <a:lvl1pPr algn="l">
              <a:buNone/>
              <a:defRPr sz="28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>
                <a:latin typeface="Calibri" pitchFamily="34" charset="0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rgbClr val="002060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3886200"/>
            <a:ext cx="9006639" cy="45719"/>
          </a:xfrm>
          <a:prstGeom prst="rect">
            <a:avLst/>
          </a:prstGeom>
          <a:solidFill>
            <a:srgbClr val="002060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3886200"/>
            <a:ext cx="9006637" cy="48807"/>
          </a:xfrm>
          <a:prstGeom prst="rect">
            <a:avLst/>
          </a:prstGeom>
          <a:solidFill>
            <a:srgbClr val="002060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-76200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5029200" cy="438912"/>
          </a:xfrm>
          <a:solidFill>
            <a:srgbClr val="29166F"/>
          </a:solidFill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019800" y="6172200"/>
            <a:ext cx="2194560" cy="457200"/>
          </a:xfrm>
          <a:prstGeom prst="rect">
            <a:avLst/>
          </a:prstGeom>
          <a:solidFill>
            <a:srgbClr val="29166F"/>
          </a:solidFill>
        </p:spPr>
        <p:txBody>
          <a:bodyPr anchor="ctr" anchorCtr="0"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Dr. Manoj kumar Rajagopal</a:t>
            </a:r>
          </a:p>
        </p:txBody>
      </p:sp>
      <p:pic>
        <p:nvPicPr>
          <p:cNvPr id="16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9328" y="6089904"/>
            <a:ext cx="612648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7105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9166F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44DB-6525-4189-BCB8-EAE9CF173223}" type="datetime1">
              <a:rPr lang="en-IN" smtClean="0">
                <a:solidFill>
                  <a:srgbClr val="696464"/>
                </a:solidFill>
              </a:rPr>
              <a:t>28-07-2023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696464"/>
                </a:solidFill>
              </a:rPr>
              <a:t>Dr K Mohanaprasad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rgbClr val="29166F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36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>
            <a:lvl1pPr>
              <a:buClr>
                <a:srgbClr val="002060"/>
              </a:buClr>
              <a:defRPr>
                <a:latin typeface="Calibri" pitchFamily="34" charset="0"/>
              </a:defRPr>
            </a:lvl1pPr>
            <a:lvl2pPr>
              <a:buClr>
                <a:srgbClr val="002060"/>
              </a:buClr>
              <a:defRPr>
                <a:latin typeface="Calibri" pitchFamily="34" charset="0"/>
              </a:defRPr>
            </a:lvl2pPr>
            <a:lvl3pPr>
              <a:buClr>
                <a:srgbClr val="002060"/>
              </a:buClr>
              <a:defRPr>
                <a:latin typeface="Calibri" pitchFamily="34" charset="0"/>
              </a:defRPr>
            </a:lvl3pPr>
            <a:lvl4pPr>
              <a:buClr>
                <a:srgbClr val="002060"/>
              </a:buClr>
              <a:defRPr>
                <a:latin typeface="Calibri" pitchFamily="34" charset="0"/>
              </a:defRPr>
            </a:lvl4pPr>
            <a:lvl5pPr>
              <a:buClr>
                <a:srgbClr val="002060"/>
              </a:buCl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B163-0575-4800-A075-871015A94F96}" type="datetime1">
              <a:rPr lang="en-IN" smtClean="0">
                <a:solidFill>
                  <a:srgbClr val="696464"/>
                </a:solidFill>
              </a:rPr>
              <a:t>28-07-2023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696464"/>
                </a:solidFill>
              </a:rPr>
              <a:t>Dr K Mohanaprasad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rgbClr val="002060"/>
          </a:solidFill>
        </p:spPr>
        <p:txBody>
          <a:bodyPr/>
          <a:lstStyle/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2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56C8-B67B-4F36-82C7-8E14EBCE187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1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8094-DED5-489F-84E6-E4D5DBD07D2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6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4777-C769-49A9-8F6E-CD157146A26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3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E2A4-B094-475E-9B57-43EE0226219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C4DC-64C1-459C-8F74-1F266998712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79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A330D-44CE-460E-B90F-9581B9DFB61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AF47-94AC-45D3-AFDE-1CEBC023FF8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8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 /><Relationship Id="rId3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21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5.xml" /><Relationship Id="rId5" Type="http://schemas.openxmlformats.org/officeDocument/2006/relationships/slideLayout" Target="../slideLayouts/slideLayout19.xml" /><Relationship Id="rId10" Type="http://schemas.openxmlformats.org/officeDocument/2006/relationships/slideLayout" Target="../slideLayouts/slideLayout24.xml" /><Relationship Id="rId4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2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3889-58E2-4289-A0DB-462EA951870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56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6A4A8F1-47A8-4BE4-89C2-0473B255420C}" type="datetime1">
              <a:rPr lang="en-IN" smtClean="0">
                <a:solidFill>
                  <a:srgbClr val="696464"/>
                </a:solidFill>
              </a:rPr>
              <a:t>28-07-2023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696464"/>
                </a:solidFill>
              </a:rPr>
              <a:t>Dr K Mohanaprasad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D959062-B539-43CB-A74E-0F0388E33D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6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emf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 /><Relationship Id="rId2" Type="http://schemas.openxmlformats.org/officeDocument/2006/relationships/customXml" Target="../ink/ink2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 /><Relationship Id="rId2" Type="http://schemas.openxmlformats.org/officeDocument/2006/relationships/customXml" Target="../ink/ink3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customXml" Target="../ink/ink5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 /><Relationship Id="rId2" Type="http://schemas.openxmlformats.org/officeDocument/2006/relationships/customXml" Target="../ink/ink6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 /><Relationship Id="rId2" Type="http://schemas.openxmlformats.org/officeDocument/2006/relationships/customXml" Target="../ink/ink7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 /><Relationship Id="rId2" Type="http://schemas.openxmlformats.org/officeDocument/2006/relationships/customXml" Target="../ink/ink8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 /><Relationship Id="rId2" Type="http://schemas.openxmlformats.org/officeDocument/2006/relationships/customXml" Target="../ink/ink9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 /><Relationship Id="rId2" Type="http://schemas.openxmlformats.org/officeDocument/2006/relationships/customXml" Target="../ink/ink10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 /><Relationship Id="rId13" Type="http://schemas.openxmlformats.org/officeDocument/2006/relationships/oleObject" Target="../embeddings/oleObject5.bin" /><Relationship Id="rId18" Type="http://schemas.openxmlformats.org/officeDocument/2006/relationships/image" Target="../media/image16.wmf" /><Relationship Id="rId26" Type="http://schemas.openxmlformats.org/officeDocument/2006/relationships/image" Target="../media/image20.wmf" /><Relationship Id="rId3" Type="http://schemas.openxmlformats.org/officeDocument/2006/relationships/audio" Target="../media/audio1.wav" /><Relationship Id="rId21" Type="http://schemas.openxmlformats.org/officeDocument/2006/relationships/oleObject" Target="../embeddings/oleObject9.bin" /><Relationship Id="rId7" Type="http://schemas.openxmlformats.org/officeDocument/2006/relationships/oleObject" Target="../embeddings/oleObject2.bin" /><Relationship Id="rId12" Type="http://schemas.openxmlformats.org/officeDocument/2006/relationships/image" Target="../media/image13.wmf" /><Relationship Id="rId17" Type="http://schemas.openxmlformats.org/officeDocument/2006/relationships/oleObject" Target="../embeddings/oleObject7.bin" /><Relationship Id="rId25" Type="http://schemas.openxmlformats.org/officeDocument/2006/relationships/oleObject" Target="../embeddings/oleObject11.bin" /><Relationship Id="rId2" Type="http://schemas.openxmlformats.org/officeDocument/2006/relationships/slideLayout" Target="../slideLayouts/slideLayout16.xml" /><Relationship Id="rId16" Type="http://schemas.openxmlformats.org/officeDocument/2006/relationships/image" Target="../media/image15.wmf" /><Relationship Id="rId20" Type="http://schemas.openxmlformats.org/officeDocument/2006/relationships/image" Target="../media/image17.wmf" /><Relationship Id="rId1" Type="http://schemas.openxmlformats.org/officeDocument/2006/relationships/vmlDrawing" Target="../drawings/vmlDrawing1.vml" /><Relationship Id="rId6" Type="http://schemas.openxmlformats.org/officeDocument/2006/relationships/image" Target="../media/image10.wmf" /><Relationship Id="rId11" Type="http://schemas.openxmlformats.org/officeDocument/2006/relationships/oleObject" Target="../embeddings/oleObject4.bin" /><Relationship Id="rId24" Type="http://schemas.openxmlformats.org/officeDocument/2006/relationships/image" Target="../media/image19.wmf" /><Relationship Id="rId5" Type="http://schemas.openxmlformats.org/officeDocument/2006/relationships/oleObject" Target="../embeddings/oleObject1.bin" /><Relationship Id="rId15" Type="http://schemas.openxmlformats.org/officeDocument/2006/relationships/oleObject" Target="../embeddings/oleObject6.bin" /><Relationship Id="rId23" Type="http://schemas.openxmlformats.org/officeDocument/2006/relationships/oleObject" Target="../embeddings/oleObject10.bin" /><Relationship Id="rId28" Type="http://schemas.openxmlformats.org/officeDocument/2006/relationships/image" Target="../media/image21.wmf" /><Relationship Id="rId10" Type="http://schemas.openxmlformats.org/officeDocument/2006/relationships/image" Target="../media/image12.wmf" /><Relationship Id="rId19" Type="http://schemas.openxmlformats.org/officeDocument/2006/relationships/oleObject" Target="../embeddings/oleObject8.bin" /><Relationship Id="rId4" Type="http://schemas.openxmlformats.org/officeDocument/2006/relationships/image" Target="../media/image22.png" /><Relationship Id="rId9" Type="http://schemas.openxmlformats.org/officeDocument/2006/relationships/oleObject" Target="../embeddings/oleObject3.bin" /><Relationship Id="rId14" Type="http://schemas.openxmlformats.org/officeDocument/2006/relationships/image" Target="../media/image14.wmf" /><Relationship Id="rId22" Type="http://schemas.openxmlformats.org/officeDocument/2006/relationships/image" Target="../media/image18.wmf" /><Relationship Id="rId27" Type="http://schemas.openxmlformats.org/officeDocument/2006/relationships/oleObject" Target="../embeddings/oleObject12.bin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7"/>
            <a:ext cx="7772400" cy="2547714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Of FIR Filter Design</a:t>
            </a:r>
            <a:b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I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539" y="4293096"/>
            <a:ext cx="6400800" cy="1752600"/>
          </a:xfrm>
        </p:spPr>
        <p:txBody>
          <a:bodyPr/>
          <a:lstStyle/>
          <a:p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Module :5 Week 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32"/>
            <a:ext cx="8579296" cy="600953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8795"/>
            <a:ext cx="8480195" cy="661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2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964488" cy="6636818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520" y="116633"/>
                <a:ext cx="8640960" cy="4919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4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As a result,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Calibri"/>
                        <a:cs typeface="Times New Roman"/>
                      </a:rPr>
                      <m:t>𝑯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𝒛</m:t>
                        </m:r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Calibri"/>
                        <a:cs typeface="Times New Roman"/>
                      </a:rPr>
                      <m:t>=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𝒛</m:t>
                        </m:r>
                      </m:e>
                      <m:sup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−(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)/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𝟐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𝒉</m:t>
                        </m:r>
                        <m:f>
                          <m:fPr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den>
                        </m:f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naryPr>
                          <m:sub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=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𝟎</m:t>
                            </m:r>
                          </m:sub>
                          <m:sup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(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𝟑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)/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sup>
                          <m:e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𝒉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(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/>
                                        <a:cs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(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𝑴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−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𝟏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−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𝟐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𝒌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)/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/>
                                        <a:cs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−(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𝑴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−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𝟏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−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𝟐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𝒌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)/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  M Odd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𝒛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= 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)/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𝟎</m:t>
                          </m:r>
                        </m:sub>
                        <m:sup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𝑴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𝟏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𝒉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(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𝟏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𝒌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)/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±</m:t>
                              </m:r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−(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𝟏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𝒌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)/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 </m:t>
                          </m:r>
                        </m:e>
                      </m:nary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          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𝑴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𝑬𝒗𝒆𝒏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Substitute z</a:t>
                </a:r>
                <a:r>
                  <a:rPr lang="en-IN" baseline="300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-1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for z in equation (3)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= ±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𝑯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(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𝒛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Results imply that the roots of the polynomial H (z) are identical to the roots of the polynomial H (z</a:t>
                </a:r>
                <a:r>
                  <a:rPr lang="en-IN" baseline="300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-1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).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If z</a:t>
                </a:r>
                <a:r>
                  <a:rPr lang="en-IN" baseline="-250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1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is a root or a zero of H (z), then 1/z</a:t>
                </a:r>
                <a:r>
                  <a:rPr lang="en-IN" baseline="-250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1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, is also a root.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The symmetry that exists in the location of the zeros of a linear phase FIR filter.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6633"/>
                <a:ext cx="8640960" cy="4919167"/>
              </a:xfrm>
              <a:prstGeom prst="rect">
                <a:avLst/>
              </a:prstGeom>
              <a:blipFill rotWithShape="1">
                <a:blip r:embed="rId2"/>
                <a:stretch>
                  <a:fillRect l="-1058" t="-496" b="-4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1520" y="4916106"/>
                <a:ext cx="8892480" cy="1941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For</a:t>
                </a:r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  <a:r>
                  <a:rPr lang="en-IN" b="1" i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α = (M-1)/2</a:t>
                </a:r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;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≤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≤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Calibri"/>
                    <a:cs typeface="Times New Roman"/>
                  </a:rPr>
                  <a:t>For every value of M there is only one value of phase delay α for which linear phase can be obtained </a:t>
                </a:r>
                <a:r>
                  <a:rPr lang="en-IN" dirty="0" err="1">
                    <a:solidFill>
                      <a:prstClr val="black"/>
                    </a:solidFill>
                    <a:latin typeface="Times New Roman"/>
                    <a:ea typeface="Calibri"/>
                    <a:cs typeface="Times New Roman"/>
                  </a:rPr>
                  <a:t>easily.From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Calibri"/>
                    <a:cs typeface="Times New Roman"/>
                  </a:rPr>
                  <a:t> the condition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𝐡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𝐧</m:t>
                        </m:r>
                      </m:e>
                    </m:d>
                    <m:r>
                      <a:rPr lang="en-IN" b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𝐡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𝐌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𝐧</m:t>
                        </m:r>
                      </m:e>
                    </m:d>
                  </m:oMath>
                </a14:m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,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the impulse response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h(n)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when </a:t>
                </a:r>
                <a:r>
                  <a:rPr lang="en-IN" b="1" i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α = (M-1)/2</a:t>
                </a:r>
                <a:r>
                  <a:rPr lang="en-IN" i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and for even and odd value of M, the impulse response is symmetric about the centre of the sequence.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16106"/>
                <a:ext cx="8892480" cy="1941557"/>
              </a:xfrm>
              <a:prstGeom prst="rect">
                <a:avLst/>
              </a:prstGeom>
              <a:blipFill rotWithShape="1">
                <a:blip r:embed="rId3"/>
                <a:stretch>
                  <a:fillRect l="-548" t="-627" b="-25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7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8640"/>
            <a:ext cx="8856984" cy="6669360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7100" y="260648"/>
                <a:ext cx="8496944" cy="3845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Definition of linear phase filter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𝜽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 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𝜶𝝎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requires the filter to have both constant group delay and constant phase delay.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If only constant group delay is required then linear phase filter is defined in which the phase of H(ω) is a piece-wise linear function of ω.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=± </m:t>
                      </m:r>
                      <m:d>
                        <m:dPr>
                          <m:begChr m:val="|"/>
                          <m:endChr m:val="|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𝑯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𝜷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𝜶𝝎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⸫ only possible solution of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h (n)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exists if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i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α = (M-1)/2	;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𝜷</m:t>
                    </m:r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 ±</m:t>
                    </m:r>
                    <m:f>
                      <m:f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num>
                      <m:den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 −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;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≤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≤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𝑴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𝟏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i="1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 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Frequency response of linear phase FIR filters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0" y="260648"/>
                <a:ext cx="8496944" cy="3845155"/>
              </a:xfrm>
              <a:prstGeom prst="rect">
                <a:avLst/>
              </a:prstGeom>
              <a:blipFill rotWithShape="1">
                <a:blip r:embed="rId2"/>
                <a:stretch>
                  <a:fillRect l="-646" t="-317" b="-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7100" y="4725144"/>
            <a:ext cx="8167348" cy="85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b="1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Symmetrical impulse response when M=odd and M=Even</a:t>
            </a:r>
            <a:endParaRPr lang="en-IN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b="1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Anti-Symmetrical impulse response M= odd and M= Even</a:t>
            </a:r>
            <a:endParaRPr lang="en-IN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3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200" b="1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Case 1:</a:t>
            </a:r>
            <a:br>
              <a:rPr lang="en-IN" sz="3600" dirty="0">
                <a:ea typeface="Calibri"/>
                <a:cs typeface="Times New Roman"/>
              </a:rPr>
            </a:br>
            <a:r>
              <a:rPr lang="en-IN" sz="2200" b="1" u="sng" dirty="0">
                <a:solidFill>
                  <a:srgbClr val="984806"/>
                </a:solidFill>
                <a:latin typeface="Times New Roman"/>
                <a:ea typeface="Times New Roman"/>
                <a:cs typeface="Times New Roman"/>
              </a:rPr>
              <a:t>Frequency response of linear phase FIR filter when impulse response is symmetrical and N is odd</a:t>
            </a:r>
            <a:br>
              <a:rPr lang="en-IN" sz="2200" dirty="0">
                <a:ea typeface="Calibri"/>
                <a:cs typeface="Times New Roman"/>
              </a:rPr>
            </a:br>
            <a:endParaRPr lang="en-IN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1560" y="2060848"/>
                <a:ext cx="8136904" cy="3644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Fourier transform of h(n),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=−∞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+∞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 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Calibri"/>
                    <a:cs typeface="Times New Roman"/>
                  </a:rPr>
                  <a:t>Impulse response of FIR filter has only M samples, the limits are 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Calibri"/>
                    <a:cs typeface="Times New Roman"/>
                  </a:rPr>
                  <a:t>n=0 to M-1,	⸫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Calibri"/>
                        <a:cs typeface="Times New Roman"/>
                      </a:rPr>
                      <m:t>𝑯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𝝎</m:t>
                        </m:r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Calibri"/>
                        <a:cs typeface="Times New Roman"/>
                      </a:rPr>
                      <m:t>=  </m:t>
                    </m:r>
                    <m:nary>
                      <m:naryPr>
                        <m:chr m:val="∑"/>
                        <m:limLoc m:val="undOvr"/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naryPr>
                      <m:sub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=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𝟎</m:t>
                        </m:r>
                      </m:sub>
                      <m:sup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</m:sup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𝒉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(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)</m:t>
                        </m:r>
                        <m:sSup>
                          <m:sSupPr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𝒋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𝝎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M = odd number symmetric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600" b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N= (M-1)/2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060848"/>
                <a:ext cx="8136904" cy="3644972"/>
              </a:xfrm>
              <a:prstGeom prst="rect">
                <a:avLst/>
              </a:prstGeom>
              <a:blipFill rotWithShape="1">
                <a:blip r:embed="rId2"/>
                <a:stretch>
                  <a:fillRect l="-599" t="-334" b="-6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5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856984" cy="655272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3528" y="188640"/>
                <a:ext cx="8640960" cy="6540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</m:sup>
                      </m:sSup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f>
                            <m:f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+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     (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𝟓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marL="1828800" indent="45720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000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𝒎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</m:oMath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𝒎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𝑴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r>
                        <a:rPr lang="en-IN" sz="2000" b="1" i="1">
                          <a:solidFill>
                            <a:srgbClr val="00B05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𝟏</m:t>
                      </m:r>
                    </m:oMath>
                  </m:oMathPara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000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			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                      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𝒎</m:t>
                    </m:r>
                  </m:oMath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000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When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+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;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𝒎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f>
                      <m:f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+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𝟑</m:t>
                            </m:r>
                          </m:e>
                        </m:d>
                      </m:num>
                      <m:den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000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When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;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𝒎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𝑴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𝟏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d>
                      <m:d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e>
                    </m:d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</m:oMath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2000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Substitute the limits in equation (5)</a:t>
                </a:r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sz="20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IN" sz="20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</m:sup>
                      </m:sSup>
                      <m:r>
                        <a:rPr lang="en-IN" sz="20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𝒎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sz="20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𝒎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𝒎</m:t>
                              </m:r>
                              <m: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IN" sz="20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     </m:t>
                      </m:r>
                    </m:oMath>
                  </m:oMathPara>
                </a14:m>
                <a:endParaRPr lang="en-IN" sz="16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8640"/>
                <a:ext cx="8640960" cy="6540445"/>
              </a:xfrm>
              <a:prstGeom prst="rect">
                <a:avLst/>
              </a:prstGeom>
              <a:blipFill rotWithShape="1">
                <a:blip r:embed="rId2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4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2132856"/>
            <a:ext cx="8856983" cy="676909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9512" y="116632"/>
                <a:ext cx="8784975" cy="3768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Replace </a:t>
                </a: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m by n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</m:sup>
                      </m:sSup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𝒎</m:t>
                              </m:r>
                            </m:e>
                          </m:d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  </m:t>
                      </m:r>
                      <m:r>
                        <a:rPr lang="en-IN" b="1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  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 </a:t>
                </a: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symmetrical impulse response 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sz="14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sup>
                          </m:sSup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IN" sz="14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1400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IN" sz="14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  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)/</m:t>
                          </m:r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  <m:e>
                          <m:r>
                            <a:rPr lang="en-IN" sz="1400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𝒎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(−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IN" sz="1400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     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6632"/>
                <a:ext cx="8784975" cy="3768917"/>
              </a:xfrm>
              <a:prstGeom prst="rect">
                <a:avLst/>
              </a:prstGeom>
              <a:blipFill rotWithShape="1">
                <a:blip r:embed="rId2"/>
                <a:stretch>
                  <a:fillRect l="-555" t="-3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554" y="3885549"/>
                <a:ext cx="8388931" cy="2883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By simplifying the above equation we get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𝑯</m:t>
                    </m:r>
                    <m:d>
                      <m:d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𝑴</m:t>
                                </m:r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+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naryPr>
                          <m:sub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𝟎</m:t>
                            </m:r>
                          </m:sub>
                          <m:sup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(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𝟑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)/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sup>
                          <m:e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𝒉</m:t>
                            </m:r>
                            <m:d>
                              <m:dPr>
                                <m:ctrlP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𝑴</m:t>
                                        </m:r>
                                        <m:r>
                                          <a:rPr lang="en-IN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−</m:t>
                                        </m:r>
                                        <m:r>
                                          <a:rPr lang="en-IN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IN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−</m:t>
                                    </m:r>
                                    <m:r>
                                      <a:rPr lang="en-IN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𝒏</m:t>
                                    </m:r>
                                  </m:e>
                                </m:d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𝝎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IN" b="1" i="1">
                        <a:solidFill>
                          <a:srgbClr val="00206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p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𝒋</m:t>
                        </m:r>
                        <m:r>
                          <a:rPr lang="en-IN" b="1" i="1">
                            <a:solidFill>
                              <a:srgbClr val="00206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𝑴</m:t>
                                </m:r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Times New Roman"/>
                    <a:cs typeface="Times New Roman"/>
                  </a:rPr>
                  <a:t>  (6)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Let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𝒌</m:t>
                    </m:r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  - n;			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  -  k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When n= 0 ;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          </m:t>
                    </m:r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𝒌</m:t>
                    </m:r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I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When 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b="1" i="1">
                        <a:solidFill>
                          <a:srgbClr val="00B05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𝟑</m:t>
                        </m:r>
                      </m:num>
                      <m:den>
                        <m:r>
                          <a:rPr lang="en-IN" b="1" i="1">
                            <a:solidFill>
                              <a:srgbClr val="00B05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</a:rPr>
                  <a:t> ;               k=1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4" y="3885549"/>
                <a:ext cx="8388931" cy="2883546"/>
              </a:xfrm>
              <a:prstGeom prst="rect">
                <a:avLst/>
              </a:prstGeom>
              <a:blipFill rotWithShape="1">
                <a:blip r:embed="rId3"/>
                <a:stretch>
                  <a:fillRect l="-581" t="-423" b="-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036496" cy="66247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0135" y="260648"/>
                <a:ext cx="8784976" cy="6463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Substituting all these limits the equation (6) can be written as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𝒌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)/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sup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𝒉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𝑴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 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𝒌</m:t>
                              </m:r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Replace </a:t>
                </a:r>
                <a:r>
                  <a:rPr lang="en-IN" b="1" i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k by n 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in the above equation, we get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)/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sup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𝒉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𝑴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 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𝒆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𝝎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 The above equation is the frequency response of linear phase FIR filter when </a:t>
                </a: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impulse response is symmetrical and N is odd.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⸫ Magnitude function is given by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|H (ω)| =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+ </m:t>
                    </m:r>
                    <m:nary>
                      <m:naryPr>
                        <m:chr m:val="∑"/>
                        <m:limLoc m:val="undOvr"/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=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sub>
                      <m:sup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)/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𝑴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 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</m:e>
                        </m:d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𝒄𝒐𝒔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nary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And phase function of H (ω) is given by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∠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𝑯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 − 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𝝎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IN" b="1" i="1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 = - ωα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Where </a:t>
                </a: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α = (M-1)/2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" y="260648"/>
                <a:ext cx="8784976" cy="6463693"/>
              </a:xfrm>
              <a:prstGeom prst="rect">
                <a:avLst/>
              </a:prstGeom>
              <a:blipFill rotWithShape="1">
                <a:blip r:embed="rId2"/>
                <a:stretch>
                  <a:fillRect l="-555" t="-189" b="-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443200" y="5032800"/>
              <a:ext cx="1504800" cy="24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960" y="5029920"/>
                <a:ext cx="151128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05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6247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2968" cy="64807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4040" y="6840"/>
              <a:ext cx="8523000" cy="566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760" y="-3600"/>
                <a:ext cx="8541000" cy="56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79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02200" y="428040"/>
              <a:ext cx="7537680" cy="5564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20" y="420840"/>
                <a:ext cx="7554600" cy="55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34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of FIR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FIR filters are employed in filtering problems where there is a requirement for a linear phase characteristics within the pass band of the filter.</a:t>
            </a:r>
          </a:p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Ideal filters are non-causal and hence physically unrealizable for real-time signal processing applications.</a:t>
            </a:r>
          </a:p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Causality implies that the frequency response characteristics H(</a:t>
            </a:r>
            <a:r>
              <a:rPr lang="el-GR" sz="2800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) of the filter cannot be zero , except at a finite set of points in the frequency range.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1400" y="117720"/>
              <a:ext cx="8838360" cy="6033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800" y="111960"/>
                <a:ext cx="8849160" cy="60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72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82120" y="154800"/>
              <a:ext cx="8041680" cy="5597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00" y="148320"/>
                <a:ext cx="8053920" cy="56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29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0760" y="25200"/>
              <a:ext cx="9010800" cy="635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60" y="15840"/>
                <a:ext cx="9029520" cy="63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11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20200" y="412560"/>
              <a:ext cx="8610120" cy="5889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720" y="403920"/>
                <a:ext cx="8627760" cy="59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58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1400" y="484560"/>
              <a:ext cx="8903520" cy="5998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00" y="476280"/>
                <a:ext cx="8917560" cy="60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42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-34200" y="305640"/>
              <a:ext cx="8638200" cy="6179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2480" y="297720"/>
                <a:ext cx="865368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77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74320" y="251280"/>
              <a:ext cx="8642160" cy="4530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080" y="244080"/>
                <a:ext cx="8654040" cy="45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307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3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2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6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8640"/>
            <a:ext cx="8784976" cy="6480720"/>
          </a:xfrm>
        </p:spPr>
        <p:txBody>
          <a:bodyPr/>
          <a:lstStyle/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l-GR" sz="2800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) cannot have an infinitely sharp cut-off from pass band to stop band , i.e. H(</a:t>
            </a:r>
            <a:r>
              <a:rPr lang="el-GR" sz="2800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) cannot drop from unity to zero abruptly.</a:t>
            </a:r>
          </a:p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It is not necessary to insist that the magnitude |H(</a:t>
            </a:r>
            <a:r>
              <a:rPr lang="el-GR" sz="2800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az-Cyrl-AZ" sz="2800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be constant in the entire pass band of the filter.</a:t>
            </a:r>
          </a:p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 small amount of ripple in the pass band and stop band is usually tolerable.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131" y="3503953"/>
            <a:ext cx="5731510" cy="29540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3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3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0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48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32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0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45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65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7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 of Basic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0" indent="-274320" algn="just">
              <a:lnSpc>
                <a:spcPct val="150000"/>
              </a:lnSpc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Filtering: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process of extraction of desired signal from noise </a:t>
            </a:r>
          </a:p>
          <a:p>
            <a:pPr marL="274320" lvl="0" indent="-274320" algn="just">
              <a:lnSpc>
                <a:spcPct val="150000"/>
              </a:lnSpc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Filter: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system performing filtering </a:t>
            </a:r>
          </a:p>
          <a:p>
            <a:pPr marL="274320" lvl="0" indent="-274320" algn="just">
              <a:lnSpc>
                <a:spcPct val="150000"/>
              </a:lnSpc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Analog filtering: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filtering performed on continuous-time signals and yields continuous</a:t>
            </a:r>
            <a:r>
              <a:rPr lang="sk-SK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time signals </a:t>
            </a:r>
          </a:p>
          <a:p>
            <a:pPr marL="274320" lvl="0" indent="-274320" algn="just">
              <a:lnSpc>
                <a:spcPct val="150000"/>
              </a:lnSpc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Digital/discrete-time filtering: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filtering performed on digital/discrete-time signals and yields digital/ discrete</a:t>
            </a:r>
            <a:r>
              <a:rPr lang="sk-SK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time signals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6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5544616"/>
          </a:xfrm>
        </p:spPr>
        <p:txBody>
          <a:bodyPr/>
          <a:lstStyle/>
          <a:p>
            <a:pPr marL="0" lvl="0" indent="0">
              <a:spcBef>
                <a:spcPts val="580"/>
              </a:spcBef>
              <a:buClr>
                <a:srgbClr val="002060"/>
              </a:buClr>
              <a:buSzPct val="85000"/>
              <a:buNone/>
            </a:pPr>
            <a:r>
              <a:rPr lang="en-US" sz="2600" dirty="0">
                <a:solidFill>
                  <a:prstClr val="black"/>
                </a:solidFill>
                <a:latin typeface="Calibri" pitchFamily="34" charset="0"/>
              </a:rPr>
              <a:t>The</a:t>
            </a:r>
            <a:r>
              <a:rPr lang="en-US" sz="2600" b="1" dirty="0">
                <a:solidFill>
                  <a:srgbClr val="E95D17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600" b="1" dirty="0">
                <a:solidFill>
                  <a:prstClr val="black"/>
                </a:solidFill>
                <a:latin typeface="Calibri" pitchFamily="34" charset="0"/>
              </a:rPr>
              <a:t>phase response</a:t>
            </a:r>
            <a:r>
              <a:rPr lang="en-US" sz="2600" dirty="0">
                <a:solidFill>
                  <a:prstClr val="black"/>
                </a:solidFill>
                <a:latin typeface="Calibri" pitchFamily="34" charset="0"/>
              </a:rPr>
              <a:t> is the relationship between the phase of a sinusoidal input and the output signal passing through the system, such as an amplifier or a filter.</a:t>
            </a:r>
          </a:p>
          <a:p>
            <a:pPr marL="274320" lvl="0" indent="-274320"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GB" sz="2400" b="1" dirty="0">
                <a:solidFill>
                  <a:srgbClr val="CC0000"/>
                </a:solidFill>
                <a:latin typeface="Calibri" pitchFamily="34" charset="0"/>
                <a:cs typeface="Times New Roman" pitchFamily="18" charset="0"/>
              </a:rPr>
              <a:t>Phase delay: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a measure of the time delay of the </a:t>
            </a:r>
            <a:r>
              <a:rPr lang="en-US" sz="2400" i="1" dirty="0">
                <a:solidFill>
                  <a:prstClr val="black"/>
                </a:solidFill>
                <a:latin typeface="Calibri" pitchFamily="34" charset="0"/>
              </a:rPr>
              <a:t>phase</a:t>
            </a:r>
          </a:p>
          <a:p>
            <a:pPr marL="274320" lvl="0" indent="-274320"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b="1" dirty="0">
                <a:solidFill>
                  <a:srgbClr val="CC0000"/>
                </a:solidFill>
                <a:latin typeface="Calibri" pitchFamily="34" charset="0"/>
                <a:cs typeface="Times New Roman" pitchFamily="18" charset="0"/>
              </a:rPr>
              <a:t>Group delay:</a:t>
            </a:r>
            <a:r>
              <a:rPr lang="en-US" sz="2400" i="1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First derivative of phase delay</a:t>
            </a:r>
          </a:p>
          <a:p>
            <a:pPr marL="274320" lvl="0" indent="-274320"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Input:</a:t>
            </a:r>
            <a:r>
              <a:rPr lang="en-US" sz="2400" i="1" dirty="0">
                <a:solidFill>
                  <a:prstClr val="black"/>
                </a:solidFill>
                <a:latin typeface="Calibri" pitchFamily="34" charset="0"/>
              </a:rPr>
              <a:t> </a:t>
            </a:r>
          </a:p>
          <a:p>
            <a:pPr marL="274320" lvl="0" indent="-274320"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endParaRPr lang="en-US" sz="2400" i="1" dirty="0">
              <a:solidFill>
                <a:prstClr val="black"/>
              </a:solidFill>
              <a:latin typeface="Calibri" pitchFamily="34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2060"/>
              </a:buClr>
              <a:buSzPct val="85000"/>
              <a:buFont typeface="Wingdings 2"/>
              <a:buChar char=""/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Output:</a:t>
            </a:r>
            <a:r>
              <a:rPr lang="en-US" sz="2400" i="1" dirty="0">
                <a:solidFill>
                  <a:prstClr val="black"/>
                </a:solidFill>
                <a:latin typeface="Calibri" pitchFamily="34" charset="0"/>
              </a:rPr>
              <a:t> </a:t>
            </a:r>
          </a:p>
          <a:p>
            <a:pPr marL="0" lvl="0" indent="0">
              <a:spcBef>
                <a:spcPts val="580"/>
              </a:spcBef>
              <a:buClr>
                <a:srgbClr val="002060"/>
              </a:buClr>
              <a:buSzPct val="85000"/>
              <a:buNone/>
            </a:pPr>
            <a:endParaRPr lang="en-US" sz="2600" b="1" dirty="0">
              <a:solidFill>
                <a:srgbClr val="E95D17"/>
              </a:solidFill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44311"/>
            <a:ext cx="15144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76" y="4149080"/>
            <a:ext cx="2343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76" y="4797152"/>
            <a:ext cx="2343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44311"/>
            <a:ext cx="2057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510" y="4644380"/>
            <a:ext cx="23050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67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59062-B539-43CB-A74E-0F0388E33D8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248400"/>
            <a:ext cx="1905000" cy="457200"/>
          </a:xfrm>
          <a:prstGeom prst="ellipse">
            <a:avLst/>
          </a:prstGeom>
          <a:solidFill>
            <a:srgbClr val="29166F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defRPr/>
            </a:pPr>
            <a:fld id="{E3DB8C4C-F104-42E6-B50A-9F08A269F6C6}" type="slidenum">
              <a:rPr lang="en-US" sz="1400" smtClean="0">
                <a:solidFill>
                  <a:srgbClr val="FFFFFF"/>
                </a:solidFill>
                <a:latin typeface="Franklin Gothic Book"/>
              </a:rPr>
              <a:pPr algn="ctr">
                <a:defRPr/>
              </a:pPr>
              <a:t>6</a:t>
            </a:fld>
            <a:endParaRPr lang="en-US" sz="140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219200" y="4606925"/>
            <a:ext cx="6477000" cy="0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841875" y="1447800"/>
            <a:ext cx="0" cy="4648200"/>
          </a:xfrm>
          <a:prstGeom prst="line">
            <a:avLst/>
          </a:prstGeom>
          <a:noFill/>
          <a:ln w="38100">
            <a:solidFill>
              <a:schemeClr val="accent4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6248400" y="48006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2133600" y="48006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2924175" y="6235700"/>
          <a:ext cx="546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545760" imgH="469800" progId="">
                  <p:embed/>
                </p:oleObj>
              </mc:Choice>
              <mc:Fallback>
                <p:oleObj name="Equation" r:id="rId5" imgW="545760" imgH="469800" progId="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6235700"/>
                        <a:ext cx="5461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4616450" y="6230938"/>
          <a:ext cx="584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7" imgW="583920" imgH="469800" progId="">
                  <p:embed/>
                </p:oleObj>
              </mc:Choice>
              <mc:Fallback>
                <p:oleObj name="Equation" r:id="rId7" imgW="583920" imgH="469800" progId="">
                  <p:embed/>
                  <p:pic>
                    <p:nvPicPr>
                      <p:cNvPr id="1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6230938"/>
                        <a:ext cx="5842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/>
        </p:nvGraphicFramePr>
        <p:xfrm>
          <a:off x="1878013" y="6254750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9" imgW="495000" imgH="457200" progId="">
                  <p:embed/>
                </p:oleObj>
              </mc:Choice>
              <mc:Fallback>
                <p:oleObj name="Equation" r:id="rId9" imgW="495000" imgH="457200" progId="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6254750"/>
                        <a:ext cx="4953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/>
        </p:nvGraphicFramePr>
        <p:xfrm>
          <a:off x="6013450" y="6307138"/>
          <a:ext cx="53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1" imgW="533160" imgH="457200" progId="">
                  <p:embed/>
                </p:oleObj>
              </mc:Choice>
              <mc:Fallback>
                <p:oleObj name="Equation" r:id="rId11" imgW="533160" imgH="457200" progId="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6307138"/>
                        <a:ext cx="53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3200400" y="5410200"/>
            <a:ext cx="1676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219200" y="5715000"/>
            <a:ext cx="9144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6248400" y="5715000"/>
            <a:ext cx="1981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2133600" y="5029200"/>
            <a:ext cx="10668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876800" y="5029200"/>
            <a:ext cx="13716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1219200" y="609600"/>
            <a:ext cx="6705600" cy="2871788"/>
            <a:chOff x="768" y="384"/>
            <a:chExt cx="4224" cy="1809"/>
          </a:xfrm>
        </p:grpSpPr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584" y="1791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1584" y="886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768" y="886"/>
              <a:ext cx="81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768" y="1798"/>
              <a:ext cx="81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26" name="Object 21"/>
            <p:cNvGraphicFramePr>
              <a:graphicFrameLocks noChangeAspect="1"/>
            </p:cNvGraphicFramePr>
            <p:nvPr/>
          </p:nvGraphicFramePr>
          <p:xfrm>
            <a:off x="816" y="387"/>
            <a:ext cx="5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13" imgW="812520" imgH="469800" progId="">
                    <p:embed/>
                  </p:oleObj>
                </mc:Choice>
                <mc:Fallback>
                  <p:oleObj name="Equation" r:id="rId13" imgW="812520" imgH="469800" progId="">
                    <p:embed/>
                    <p:pic>
                      <p:nvPicPr>
                        <p:cNvPr id="2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87"/>
                          <a:ext cx="512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2"/>
            <p:cNvGraphicFramePr>
              <a:graphicFrameLocks noChangeAspect="1"/>
            </p:cNvGraphicFramePr>
            <p:nvPr/>
          </p:nvGraphicFramePr>
          <p:xfrm>
            <a:off x="831" y="1897"/>
            <a:ext cx="50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15" imgW="799920" imgH="469800" progId="">
                    <p:embed/>
                  </p:oleObj>
                </mc:Choice>
                <mc:Fallback>
                  <p:oleObj name="Equation" r:id="rId15" imgW="799920" imgH="469800" progId="">
                    <p:embed/>
                    <p:pic>
                      <p:nvPicPr>
                        <p:cNvPr id="27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" y="1897"/>
                          <a:ext cx="504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296" y="480"/>
              <a:ext cx="1008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V="1">
              <a:off x="1440" y="1872"/>
              <a:ext cx="816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0" name="Object 25"/>
            <p:cNvGraphicFramePr>
              <a:graphicFrameLocks noChangeAspect="1"/>
            </p:cNvGraphicFramePr>
            <p:nvPr/>
          </p:nvGraphicFramePr>
          <p:xfrm>
            <a:off x="2880" y="432"/>
            <a:ext cx="32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17" imgW="520560" imgH="469800" progId="">
                    <p:embed/>
                  </p:oleObj>
                </mc:Choice>
                <mc:Fallback>
                  <p:oleObj name="Equation" r:id="rId17" imgW="520560" imgH="469800" progId="">
                    <p:embed/>
                    <p:pic>
                      <p:nvPicPr>
                        <p:cNvPr id="3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432"/>
                          <a:ext cx="328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3216" y="384"/>
              <a:ext cx="17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 dirty="0">
                  <a:solidFill>
                    <a:prstClr val="black"/>
                  </a:solidFill>
                  <a:latin typeface="Calibri" pitchFamily="34" charset="0"/>
                </a:rPr>
                <a:t>pass-band ripple</a:t>
              </a:r>
            </a:p>
          </p:txBody>
        </p:sp>
      </p:grpSp>
      <p:grpSp>
        <p:nvGrpSpPr>
          <p:cNvPr id="32" name="Group 27"/>
          <p:cNvGrpSpPr>
            <a:grpSpLocks/>
          </p:cNvGrpSpPr>
          <p:nvPr/>
        </p:nvGrpSpPr>
        <p:grpSpPr bwMode="auto">
          <a:xfrm>
            <a:off x="1282700" y="1371600"/>
            <a:ext cx="6794500" cy="4648200"/>
            <a:chOff x="808" y="912"/>
            <a:chExt cx="4280" cy="2928"/>
          </a:xfrm>
        </p:grpSpPr>
        <p:graphicFrame>
          <p:nvGraphicFramePr>
            <p:cNvPr id="33" name="Object 28"/>
            <p:cNvGraphicFramePr>
              <a:graphicFrameLocks noChangeAspect="1"/>
            </p:cNvGraphicFramePr>
            <p:nvPr/>
          </p:nvGraphicFramePr>
          <p:xfrm>
            <a:off x="808" y="2512"/>
            <a:ext cx="20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Equation" r:id="rId19" imgW="317160" imgH="431640" progId="">
                    <p:embed/>
                  </p:oleObj>
                </mc:Choice>
                <mc:Fallback>
                  <p:oleObj name="Equation" r:id="rId19" imgW="317160" imgH="431640" progId="">
                    <p:embed/>
                    <p:pic>
                      <p:nvPicPr>
                        <p:cNvPr id="33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2512"/>
                          <a:ext cx="200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30"/>
            <p:cNvSpPr>
              <a:spLocks noChangeShapeType="1"/>
            </p:cNvSpPr>
            <p:nvPr/>
          </p:nvSpPr>
          <p:spPr bwMode="auto">
            <a:xfrm>
              <a:off x="2016" y="912"/>
              <a:ext cx="0" cy="2928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6" name="Object 31"/>
            <p:cNvGraphicFramePr>
              <a:graphicFrameLocks noChangeAspect="1"/>
            </p:cNvGraphicFramePr>
            <p:nvPr/>
          </p:nvGraphicFramePr>
          <p:xfrm>
            <a:off x="3968" y="1168"/>
            <a:ext cx="3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21" imgW="482400" imgH="431640" progId="">
                    <p:embed/>
                  </p:oleObj>
                </mc:Choice>
                <mc:Fallback>
                  <p:oleObj name="Equation" r:id="rId21" imgW="482400" imgH="431640" progId="">
                    <p:embed/>
                    <p:pic>
                      <p:nvPicPr>
                        <p:cNvPr id="36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8" y="1168"/>
                          <a:ext cx="30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3312" y="1449"/>
              <a:ext cx="1776" cy="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 dirty="0">
                  <a:solidFill>
                    <a:srgbClr val="9B2D1F"/>
                  </a:solidFill>
                  <a:latin typeface="Calibri" pitchFamily="34" charset="0"/>
                </a:rPr>
                <a:t>stop-band ripple</a:t>
              </a:r>
            </a:p>
            <a:p>
              <a:pPr algn="ctr">
                <a:spcBef>
                  <a:spcPct val="50000"/>
                </a:spcBef>
              </a:pPr>
              <a:r>
                <a:rPr lang="en-US" sz="2800" b="1" dirty="0">
                  <a:solidFill>
                    <a:srgbClr val="9B2D1F"/>
                  </a:solidFill>
                  <a:latin typeface="Calibri" pitchFamily="34" charset="0"/>
                </a:rPr>
                <a:t>(attenuation)</a:t>
              </a:r>
            </a:p>
          </p:txBody>
        </p:sp>
      </p:grpSp>
      <p:graphicFrame>
        <p:nvGraphicFramePr>
          <p:cNvPr id="38" name="Object 33"/>
          <p:cNvGraphicFramePr>
            <a:graphicFrameLocks noChangeAspect="1"/>
          </p:cNvGraphicFramePr>
          <p:nvPr/>
        </p:nvGraphicFramePr>
        <p:xfrm>
          <a:off x="0" y="0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23" imgW="914400" imgH="336960" progId="">
                  <p:embed/>
                </p:oleObj>
              </mc:Choice>
              <mc:Fallback>
                <p:oleObj name="Equation" r:id="rId23" imgW="914400" imgH="336960" progId="">
                  <p:embed/>
                  <p:pic>
                    <p:nvPicPr>
                      <p:cNvPr id="38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4"/>
          <p:cNvGraphicFramePr>
            <a:graphicFrameLocks noChangeAspect="1"/>
          </p:cNvGraphicFramePr>
          <p:nvPr/>
        </p:nvGraphicFramePr>
        <p:xfrm>
          <a:off x="7696200" y="6248400"/>
          <a:ext cx="279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25" imgW="279360" imgH="228600" progId="">
                  <p:embed/>
                </p:oleObj>
              </mc:Choice>
              <mc:Fallback>
                <p:oleObj name="Equation" r:id="rId25" imgW="279360" imgH="228600" progId="">
                  <p:embed/>
                  <p:pic>
                    <p:nvPicPr>
                      <p:cNvPr id="39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248400"/>
                        <a:ext cx="2794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5"/>
          <p:cNvGraphicFramePr>
            <a:graphicFrameLocks noChangeAspect="1"/>
          </p:cNvGraphicFramePr>
          <p:nvPr/>
        </p:nvGraphicFramePr>
        <p:xfrm>
          <a:off x="0" y="539750"/>
          <a:ext cx="1193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27" imgW="1206360" imgH="634680" progId="">
                  <p:embed/>
                </p:oleObj>
              </mc:Choice>
              <mc:Fallback>
                <p:oleObj name="Equation" r:id="rId27" imgW="1206360" imgH="634680" progId="">
                  <p:embed/>
                  <p:pic>
                    <p:nvPicPr>
                      <p:cNvPr id="4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9750"/>
                        <a:ext cx="119380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61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FIR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Following methods are available to design FIR filters</a:t>
            </a:r>
          </a:p>
          <a:p>
            <a:pPr lvl="1"/>
            <a:r>
              <a:rPr lang="en-US" sz="2800" dirty="0"/>
              <a:t>Linear Phase FIR filter design</a:t>
            </a:r>
          </a:p>
          <a:p>
            <a:pPr lvl="1"/>
            <a:r>
              <a:rPr lang="en-US" sz="2800" dirty="0"/>
              <a:t>Windowing Techniques</a:t>
            </a:r>
          </a:p>
          <a:p>
            <a:pPr lvl="1"/>
            <a:r>
              <a:rPr lang="en-US" sz="2800" dirty="0"/>
              <a:t>Frequency sampling method</a:t>
            </a:r>
          </a:p>
          <a:p>
            <a:pPr lvl="1"/>
            <a:r>
              <a:rPr lang="en-US" sz="2800" dirty="0"/>
              <a:t>Fourier series method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59062-B539-43CB-A74E-0F0388E33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phase(LP) FIR filters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Symmetric impulse response h(n)</a:t>
            </a:r>
          </a:p>
          <a:p>
            <a:pPr lvl="1"/>
            <a:r>
              <a:rPr lang="en-US" dirty="0"/>
              <a:t>h(n) = h(N-1-n) , 0≤n ≤(N-1)</a:t>
            </a:r>
          </a:p>
          <a:p>
            <a:endParaRPr lang="en-US" dirty="0"/>
          </a:p>
          <a:p>
            <a:r>
              <a:rPr lang="en-US" dirty="0"/>
              <a:t>Anti symmetric impulse response h(n)</a:t>
            </a:r>
          </a:p>
          <a:p>
            <a:pPr lvl="1"/>
            <a:r>
              <a:rPr lang="en-US" dirty="0"/>
              <a:t>h(n) = -h(N-1-n) , 0≤n ≤(N-1)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Case I : symmetric h(n), N = odd</a:t>
            </a:r>
          </a:p>
          <a:p>
            <a:pPr marL="0" indent="0">
              <a:buNone/>
            </a:pPr>
            <a:r>
              <a:rPr lang="en-US" dirty="0"/>
              <a:t>Case II : symmetric h(n), N = even</a:t>
            </a:r>
          </a:p>
          <a:p>
            <a:pPr marL="0" indent="0">
              <a:buNone/>
            </a:pPr>
            <a:r>
              <a:rPr lang="en-US" dirty="0"/>
              <a:t>Case III : Anti-symmetric h(n), N = odd</a:t>
            </a:r>
          </a:p>
          <a:p>
            <a:pPr marL="0" indent="0">
              <a:buNone/>
            </a:pPr>
            <a:r>
              <a:rPr lang="en-US" dirty="0"/>
              <a:t>Case IV : Anti-symmetric h(n), N = even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Dr K Mohanaprasad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59062-B539-43CB-A74E-0F0388E33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5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Linear phase FIR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An FIR filter of length M with input </a:t>
            </a:r>
            <a:r>
              <a:rPr lang="en-IN" sz="2800" i="1" dirty="0">
                <a:latin typeface="Times New Roman" pitchFamily="18" charset="0"/>
                <a:cs typeface="Times New Roman" pitchFamily="18" charset="0"/>
              </a:rPr>
              <a:t>x(n)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and output</a:t>
            </a:r>
            <a:r>
              <a:rPr lang="en-IN" sz="2800" i="1" dirty="0">
                <a:latin typeface="Times New Roman" pitchFamily="18" charset="0"/>
                <a:cs typeface="Times New Roman" pitchFamily="18" charset="0"/>
              </a:rPr>
              <a:t> y(n)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is described by the difference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1560" y="2708920"/>
                <a:ext cx="8064896" cy="3527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70"/>
                  </a:spcBef>
                </a:pPr>
                <a:r>
                  <a:rPr lang="en-IN" b="1" i="1" dirty="0">
                    <a:solidFill>
                      <a:srgbClr val="002060"/>
                    </a:solidFill>
                    <a:latin typeface="Times New Roman"/>
                  </a:rPr>
                  <a:t>y(n) = </a:t>
                </a:r>
                <a:r>
                  <a:rPr lang="en-IN" b="1" i="1" dirty="0" err="1">
                    <a:solidFill>
                      <a:srgbClr val="002060"/>
                    </a:solidFill>
                    <a:latin typeface="Times New Roman"/>
                  </a:rPr>
                  <a:t>b</a:t>
                </a:r>
                <a:r>
                  <a:rPr lang="en-IN" b="1" i="1" baseline="-25000" dirty="0" err="1">
                    <a:solidFill>
                      <a:srgbClr val="002060"/>
                    </a:solidFill>
                    <a:latin typeface="Times New Roman"/>
                  </a:rPr>
                  <a:t>o</a:t>
                </a:r>
                <a:r>
                  <a:rPr lang="en-IN" b="1" i="1" dirty="0">
                    <a:solidFill>
                      <a:srgbClr val="002060"/>
                    </a:solidFill>
                    <a:latin typeface="Times New Roman"/>
                  </a:rPr>
                  <a:t> x(n) + b</a:t>
                </a:r>
                <a:r>
                  <a:rPr lang="en-IN" b="1" i="1" baseline="-25000" dirty="0">
                    <a:solidFill>
                      <a:srgbClr val="002060"/>
                    </a:solidFill>
                    <a:latin typeface="Times New Roman"/>
                  </a:rPr>
                  <a:t>1</a:t>
                </a:r>
                <a:r>
                  <a:rPr lang="en-IN" b="1" i="1" dirty="0">
                    <a:solidFill>
                      <a:srgbClr val="002060"/>
                    </a:solidFill>
                    <a:latin typeface="Times New Roman"/>
                  </a:rPr>
                  <a:t> x(n-1) + ……..+ b</a:t>
                </a:r>
                <a:r>
                  <a:rPr lang="en-IN" b="1" i="1" baseline="-25000" dirty="0">
                    <a:solidFill>
                      <a:srgbClr val="002060"/>
                    </a:solidFill>
                    <a:latin typeface="Times New Roman"/>
                  </a:rPr>
                  <a:t>M-1 </a:t>
                </a:r>
                <a:r>
                  <a:rPr lang="en-IN" b="1" i="1" dirty="0">
                    <a:solidFill>
                      <a:srgbClr val="002060"/>
                    </a:solidFill>
                    <a:latin typeface="Times New Roman"/>
                  </a:rPr>
                  <a:t>x(n-M+1)</a:t>
                </a:r>
                <a:endParaRPr lang="en-IN" sz="1600" dirty="0">
                  <a:solidFill>
                    <a:prstClr val="black"/>
                  </a:solidFill>
                  <a:latin typeface="Times New Roman"/>
                  <a:ea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002060"/>
                    </a:solidFill>
                    <a:latin typeface="Times New Roman"/>
                    <a:ea typeface="Calibri"/>
                    <a:cs typeface="Times New Roman"/>
                  </a:rPr>
                  <a:t> 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𝒌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𝒌</m:t>
                              </m:r>
                            </m:sub>
                          </m:s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 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𝒙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 (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𝒌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)</m:t>
                          </m:r>
                        </m:e>
                      </m:nary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                        (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𝟏</m:t>
                      </m:r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 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{</a:t>
                </a:r>
                <a:r>
                  <a:rPr lang="en-IN" i="1" dirty="0" err="1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b</a:t>
                </a:r>
                <a:r>
                  <a:rPr lang="en-IN" i="1" baseline="-25000" dirty="0" err="1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k</a:t>
                </a:r>
                <a:r>
                  <a:rPr lang="en-IN" i="1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}</a:t>
                </a: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 = set of filter co-efficient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𝒚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00206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𝒌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𝟎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𝑴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𝟏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𝒌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𝒌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002060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                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08920"/>
                <a:ext cx="8064896" cy="3527119"/>
              </a:xfrm>
              <a:prstGeom prst="rect">
                <a:avLst/>
              </a:prstGeom>
              <a:blipFill rotWithShape="1">
                <a:blip r:embed="rId2"/>
                <a:stretch>
                  <a:fillRect l="-605" t="-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Dr K Mohanaprasad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74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 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1357</Words>
  <Application>Microsoft Office PowerPoint</Application>
  <PresentationFormat>On-screen Show (4:3)</PresentationFormat>
  <Paragraphs>181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1_Office Theme</vt:lpstr>
      <vt:lpstr>Equity</vt:lpstr>
      <vt:lpstr>Design Of FIR Filter Design   </vt:lpstr>
      <vt:lpstr>Design of FIR Filters</vt:lpstr>
      <vt:lpstr>PowerPoint Presentation</vt:lpstr>
      <vt:lpstr>Definitions of Basic Terms</vt:lpstr>
      <vt:lpstr>Phase response</vt:lpstr>
      <vt:lpstr>PowerPoint Presentation</vt:lpstr>
      <vt:lpstr>Design of FIR filters</vt:lpstr>
      <vt:lpstr>Linear phase(LP) FIR filters</vt:lpstr>
      <vt:lpstr>Design of Linear phase FIR Filter</vt:lpstr>
      <vt:lpstr>PowerPoint Presentation</vt:lpstr>
      <vt:lpstr>PowerPoint Presentation</vt:lpstr>
      <vt:lpstr>PowerPoint Presentation</vt:lpstr>
      <vt:lpstr>Case 1: Frequency response of linear phase FIR filter when impulse response is symmetrical and N is odd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Rahul Karthik</cp:lastModifiedBy>
  <cp:revision>11</cp:revision>
  <dcterms:created xsi:type="dcterms:W3CDTF">2020-07-06T15:46:26Z</dcterms:created>
  <dcterms:modified xsi:type="dcterms:W3CDTF">2023-07-28T01:52:47Z</dcterms:modified>
</cp:coreProperties>
</file>